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1" r:id="rId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6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Loyarte" userId="7d4fac146c29d22d" providerId="LiveId" clId="{0871AA05-63CA-4FF1-839B-A69E461CE956}"/>
    <pc:docChg chg="undo custSel addSld delSld modSld sldOrd">
      <pc:chgData name="Marcelo Loyarte" userId="7d4fac146c29d22d" providerId="LiveId" clId="{0871AA05-63CA-4FF1-839B-A69E461CE956}" dt="2024-10-03T19:21:16.333" v="2092" actId="20577"/>
      <pc:docMkLst>
        <pc:docMk/>
      </pc:docMkLst>
      <pc:sldChg chg="modSp mod">
        <pc:chgData name="Marcelo Loyarte" userId="7d4fac146c29d22d" providerId="LiveId" clId="{0871AA05-63CA-4FF1-839B-A69E461CE956}" dt="2024-10-03T19:03:02.574" v="1966" actId="20577"/>
        <pc:sldMkLst>
          <pc:docMk/>
          <pc:sldMk cId="2227530756" sldId="256"/>
        </pc:sldMkLst>
        <pc:spChg chg="mod">
          <ac:chgData name="Marcelo Loyarte" userId="7d4fac146c29d22d" providerId="LiveId" clId="{0871AA05-63CA-4FF1-839B-A69E461CE956}" dt="2024-10-03T19:03:02.574" v="1966" actId="20577"/>
          <ac:spMkLst>
            <pc:docMk/>
            <pc:sldMk cId="2227530756" sldId="256"/>
            <ac:spMk id="7" creationId="{4FCD9790-CED3-F365-5566-3D6DA78D87C8}"/>
          </ac:spMkLst>
        </pc:spChg>
      </pc:sldChg>
      <pc:sldChg chg="del">
        <pc:chgData name="Marcelo Loyarte" userId="7d4fac146c29d22d" providerId="LiveId" clId="{0871AA05-63CA-4FF1-839B-A69E461CE956}" dt="2024-10-03T16:44:57.051" v="860" actId="47"/>
        <pc:sldMkLst>
          <pc:docMk/>
          <pc:sldMk cId="4093270956" sldId="257"/>
        </pc:sldMkLst>
      </pc:sldChg>
      <pc:sldChg chg="del">
        <pc:chgData name="Marcelo Loyarte" userId="7d4fac146c29d22d" providerId="LiveId" clId="{0871AA05-63CA-4FF1-839B-A69E461CE956}" dt="2024-10-03T16:44:57.051" v="860" actId="47"/>
        <pc:sldMkLst>
          <pc:docMk/>
          <pc:sldMk cId="1790513197" sldId="268"/>
        </pc:sldMkLst>
      </pc:sldChg>
      <pc:sldChg chg="del">
        <pc:chgData name="Marcelo Loyarte" userId="7d4fac146c29d22d" providerId="LiveId" clId="{0871AA05-63CA-4FF1-839B-A69E461CE956}" dt="2024-10-03T16:44:57.051" v="860" actId="47"/>
        <pc:sldMkLst>
          <pc:docMk/>
          <pc:sldMk cId="224179159" sldId="269"/>
        </pc:sldMkLst>
      </pc:sldChg>
      <pc:sldChg chg="del">
        <pc:chgData name="Marcelo Loyarte" userId="7d4fac146c29d22d" providerId="LiveId" clId="{0871AA05-63CA-4FF1-839B-A69E461CE956}" dt="2024-10-03T16:44:57.051" v="860" actId="47"/>
        <pc:sldMkLst>
          <pc:docMk/>
          <pc:sldMk cId="3635770573" sldId="270"/>
        </pc:sldMkLst>
      </pc:sldChg>
      <pc:sldChg chg="del">
        <pc:chgData name="Marcelo Loyarte" userId="7d4fac146c29d22d" providerId="LiveId" clId="{0871AA05-63CA-4FF1-839B-A69E461CE956}" dt="2024-10-03T16:44:57.051" v="860" actId="47"/>
        <pc:sldMkLst>
          <pc:docMk/>
          <pc:sldMk cId="4215708402" sldId="273"/>
        </pc:sldMkLst>
      </pc:sldChg>
      <pc:sldChg chg="delSp modSp del mod ord">
        <pc:chgData name="Marcelo Loyarte" userId="7d4fac146c29d22d" providerId="LiveId" clId="{0871AA05-63CA-4FF1-839B-A69E461CE956}" dt="2024-10-03T18:41:23.511" v="1263" actId="47"/>
        <pc:sldMkLst>
          <pc:docMk/>
          <pc:sldMk cId="3891710127" sldId="274"/>
        </pc:sldMkLst>
        <pc:spChg chg="mod">
          <ac:chgData name="Marcelo Loyarte" userId="7d4fac146c29d22d" providerId="LiveId" clId="{0871AA05-63CA-4FF1-839B-A69E461CE956}" dt="2024-10-03T16:20:56.473" v="124" actId="20577"/>
          <ac:spMkLst>
            <pc:docMk/>
            <pc:sldMk cId="3891710127" sldId="274"/>
            <ac:spMk id="7" creationId="{888AAF3D-BA5D-4E62-B430-75516AA1927D}"/>
          </ac:spMkLst>
        </pc:spChg>
        <pc:picChg chg="del">
          <ac:chgData name="Marcelo Loyarte" userId="7d4fac146c29d22d" providerId="LiveId" clId="{0871AA05-63CA-4FF1-839B-A69E461CE956}" dt="2024-10-03T16:47:43.523" v="878" actId="478"/>
          <ac:picMkLst>
            <pc:docMk/>
            <pc:sldMk cId="3891710127" sldId="274"/>
            <ac:picMk id="10" creationId="{F439E6D4-113D-BD75-AB9A-B01104D8E5F4}"/>
          </ac:picMkLst>
        </pc:picChg>
      </pc:sldChg>
      <pc:sldChg chg="del">
        <pc:chgData name="Marcelo Loyarte" userId="7d4fac146c29d22d" providerId="LiveId" clId="{0871AA05-63CA-4FF1-839B-A69E461CE956}" dt="2024-10-03T16:44:57.051" v="860" actId="47"/>
        <pc:sldMkLst>
          <pc:docMk/>
          <pc:sldMk cId="2865559431" sldId="275"/>
        </pc:sldMkLst>
      </pc:sldChg>
      <pc:sldChg chg="del">
        <pc:chgData name="Marcelo Loyarte" userId="7d4fac146c29d22d" providerId="LiveId" clId="{0871AA05-63CA-4FF1-839B-A69E461CE956}" dt="2024-10-03T16:44:57.051" v="860" actId="47"/>
        <pc:sldMkLst>
          <pc:docMk/>
          <pc:sldMk cId="4250070127" sldId="276"/>
        </pc:sldMkLst>
      </pc:sldChg>
      <pc:sldChg chg="addSp delSp modSp mod ord">
        <pc:chgData name="Marcelo Loyarte" userId="7d4fac146c29d22d" providerId="LiveId" clId="{0871AA05-63CA-4FF1-839B-A69E461CE956}" dt="2024-10-03T18:41:01.783" v="1262" actId="2711"/>
        <pc:sldMkLst>
          <pc:docMk/>
          <pc:sldMk cId="1954311673" sldId="277"/>
        </pc:sldMkLst>
        <pc:spChg chg="add mod">
          <ac:chgData name="Marcelo Loyarte" userId="7d4fac146c29d22d" providerId="LiveId" clId="{0871AA05-63CA-4FF1-839B-A69E461CE956}" dt="2024-10-03T18:40:54.830" v="1261" actId="2711"/>
          <ac:spMkLst>
            <pc:docMk/>
            <pc:sldMk cId="1954311673" sldId="277"/>
            <ac:spMk id="3" creationId="{0ED10FCB-3112-AEFF-8023-822B52411A9C}"/>
          </ac:spMkLst>
        </pc:spChg>
        <pc:spChg chg="add mod">
          <ac:chgData name="Marcelo Loyarte" userId="7d4fac146c29d22d" providerId="LiveId" clId="{0871AA05-63CA-4FF1-839B-A69E461CE956}" dt="2024-10-03T18:41:01.783" v="1262" actId="2711"/>
          <ac:spMkLst>
            <pc:docMk/>
            <pc:sldMk cId="1954311673" sldId="277"/>
            <ac:spMk id="5" creationId="{A8827366-E8D1-7366-4854-051284D580B3}"/>
          </ac:spMkLst>
        </pc:spChg>
        <pc:spChg chg="add mod">
          <ac:chgData name="Marcelo Loyarte" userId="7d4fac146c29d22d" providerId="LiveId" clId="{0871AA05-63CA-4FF1-839B-A69E461CE956}" dt="2024-10-03T18:34:25.809" v="1106" actId="1076"/>
          <ac:spMkLst>
            <pc:docMk/>
            <pc:sldMk cId="1954311673" sldId="277"/>
            <ac:spMk id="6" creationId="{48B99DFE-5065-37B1-188A-31632258AC38}"/>
          </ac:spMkLst>
        </pc:spChg>
        <pc:spChg chg="mod">
          <ac:chgData name="Marcelo Loyarte" userId="7d4fac146c29d22d" providerId="LiveId" clId="{0871AA05-63CA-4FF1-839B-A69E461CE956}" dt="2024-10-03T18:34:33.040" v="1107" actId="1076"/>
          <ac:spMkLst>
            <pc:docMk/>
            <pc:sldMk cId="1954311673" sldId="277"/>
            <ac:spMk id="7" creationId="{C28F5417-7704-33A7-C0C5-FBDBE69BD8D6}"/>
          </ac:spMkLst>
        </pc:spChg>
        <pc:spChg chg="add mod">
          <ac:chgData name="Marcelo Loyarte" userId="7d4fac146c29d22d" providerId="LiveId" clId="{0871AA05-63CA-4FF1-839B-A69E461CE956}" dt="2024-10-03T18:33:56.284" v="1069" actId="1076"/>
          <ac:spMkLst>
            <pc:docMk/>
            <pc:sldMk cId="1954311673" sldId="277"/>
            <ac:spMk id="8" creationId="{E93C1FF1-BA2B-4D73-D50A-4C1DE48A5012}"/>
          </ac:spMkLst>
        </pc:spChg>
        <pc:spChg chg="add mod">
          <ac:chgData name="Marcelo Loyarte" userId="7d4fac146c29d22d" providerId="LiveId" clId="{0871AA05-63CA-4FF1-839B-A69E461CE956}" dt="2024-10-03T18:33:41.680" v="1068" actId="1076"/>
          <ac:spMkLst>
            <pc:docMk/>
            <pc:sldMk cId="1954311673" sldId="277"/>
            <ac:spMk id="9" creationId="{5A2694DA-BD78-A6B2-1E24-E521E384B83F}"/>
          </ac:spMkLst>
        </pc:spChg>
        <pc:picChg chg="del">
          <ac:chgData name="Marcelo Loyarte" userId="7d4fac146c29d22d" providerId="LiveId" clId="{0871AA05-63CA-4FF1-839B-A69E461CE956}" dt="2024-10-03T16:47:46.672" v="879" actId="478"/>
          <ac:picMkLst>
            <pc:docMk/>
            <pc:sldMk cId="1954311673" sldId="277"/>
            <ac:picMk id="10" creationId="{E75EF342-C9F3-374B-3A9A-26756056D5E2}"/>
          </ac:picMkLst>
        </pc:picChg>
      </pc:sldChg>
      <pc:sldChg chg="addSp delSp modSp mod ord">
        <pc:chgData name="Marcelo Loyarte" userId="7d4fac146c29d22d" providerId="LiveId" clId="{0871AA05-63CA-4FF1-839B-A69E461CE956}" dt="2024-10-03T19:21:16.333" v="2092" actId="20577"/>
        <pc:sldMkLst>
          <pc:docMk/>
          <pc:sldMk cId="2905621414" sldId="278"/>
        </pc:sldMkLst>
        <pc:spChg chg="mod">
          <ac:chgData name="Marcelo Loyarte" userId="7d4fac146c29d22d" providerId="LiveId" clId="{0871AA05-63CA-4FF1-839B-A69E461CE956}" dt="2024-10-03T18:36:01.795" v="1119" actId="2711"/>
          <ac:spMkLst>
            <pc:docMk/>
            <pc:sldMk cId="2905621414" sldId="278"/>
            <ac:spMk id="3" creationId="{ED466DB0-D2B1-E446-A6E2-EE27E9153B26}"/>
          </ac:spMkLst>
        </pc:spChg>
        <pc:spChg chg="mod">
          <ac:chgData name="Marcelo Loyarte" userId="7d4fac146c29d22d" providerId="LiveId" clId="{0871AA05-63CA-4FF1-839B-A69E461CE956}" dt="2024-10-03T19:21:16.333" v="2092" actId="20577"/>
          <ac:spMkLst>
            <pc:docMk/>
            <pc:sldMk cId="2905621414" sldId="278"/>
            <ac:spMk id="5" creationId="{399B48C2-F7E7-0D17-9AFE-FA82400929C0}"/>
          </ac:spMkLst>
        </pc:spChg>
        <pc:spChg chg="add mod">
          <ac:chgData name="Marcelo Loyarte" userId="7d4fac146c29d22d" providerId="LiveId" clId="{0871AA05-63CA-4FF1-839B-A69E461CE956}" dt="2024-10-03T19:20:15.425" v="2082" actId="14100"/>
          <ac:spMkLst>
            <pc:docMk/>
            <pc:sldMk cId="2905621414" sldId="278"/>
            <ac:spMk id="6" creationId="{D9D0143C-1697-4CEE-0759-C27D2F1D048B}"/>
          </ac:spMkLst>
        </pc:spChg>
        <pc:spChg chg="mod">
          <ac:chgData name="Marcelo Loyarte" userId="7d4fac146c29d22d" providerId="LiveId" clId="{0871AA05-63CA-4FF1-839B-A69E461CE956}" dt="2024-10-03T19:03:44.794" v="1972" actId="20577"/>
          <ac:spMkLst>
            <pc:docMk/>
            <pc:sldMk cId="2905621414" sldId="278"/>
            <ac:spMk id="7" creationId="{C5AA6C8B-755F-33A0-9A36-6AD59A32E15E}"/>
          </ac:spMkLst>
        </pc:spChg>
        <pc:spChg chg="add mod">
          <ac:chgData name="Marcelo Loyarte" userId="7d4fac146c29d22d" providerId="LiveId" clId="{0871AA05-63CA-4FF1-839B-A69E461CE956}" dt="2024-10-03T18:36:08.596" v="1120" actId="108"/>
          <ac:spMkLst>
            <pc:docMk/>
            <pc:sldMk cId="2905621414" sldId="278"/>
            <ac:spMk id="8" creationId="{E605524E-1E9F-1520-5B67-69FB017F5026}"/>
          </ac:spMkLst>
        </pc:spChg>
        <pc:picChg chg="del">
          <ac:chgData name="Marcelo Loyarte" userId="7d4fac146c29d22d" providerId="LiveId" clId="{0871AA05-63CA-4FF1-839B-A69E461CE956}" dt="2024-10-03T16:47:50.428" v="880" actId="478"/>
          <ac:picMkLst>
            <pc:docMk/>
            <pc:sldMk cId="2905621414" sldId="278"/>
            <ac:picMk id="10" creationId="{282E08C1-A763-B3D2-3581-FB6A255E2821}"/>
          </ac:picMkLst>
        </pc:picChg>
        <pc:cxnChg chg="add mod">
          <ac:chgData name="Marcelo Loyarte" userId="7d4fac146c29d22d" providerId="LiveId" clId="{0871AA05-63CA-4FF1-839B-A69E461CE956}" dt="2024-10-03T19:03:36.186" v="1971" actId="14100"/>
          <ac:cxnSpMkLst>
            <pc:docMk/>
            <pc:sldMk cId="2905621414" sldId="278"/>
            <ac:cxnSpMk id="11" creationId="{75AC1FA5-F876-7465-6A63-C3795A56061F}"/>
          </ac:cxnSpMkLst>
        </pc:cxnChg>
        <pc:cxnChg chg="add mod">
          <ac:chgData name="Marcelo Loyarte" userId="7d4fac146c29d22d" providerId="LiveId" clId="{0871AA05-63CA-4FF1-839B-A69E461CE956}" dt="2024-10-03T19:03:33.951" v="1970" actId="14100"/>
          <ac:cxnSpMkLst>
            <pc:docMk/>
            <pc:sldMk cId="2905621414" sldId="278"/>
            <ac:cxnSpMk id="12" creationId="{70112B0A-2894-94BB-61D6-4F15B543885D}"/>
          </ac:cxnSpMkLst>
        </pc:cxnChg>
        <pc:cxnChg chg="add mod">
          <ac:chgData name="Marcelo Loyarte" userId="7d4fac146c29d22d" providerId="LiveId" clId="{0871AA05-63CA-4FF1-839B-A69E461CE956}" dt="2024-10-03T19:20:12.040" v="2081" actId="14100"/>
          <ac:cxnSpMkLst>
            <pc:docMk/>
            <pc:sldMk cId="2905621414" sldId="278"/>
            <ac:cxnSpMk id="16" creationId="{8845FA08-C1A8-82F5-1B52-63C1461941E3}"/>
          </ac:cxnSpMkLst>
        </pc:cxnChg>
        <pc:cxnChg chg="add mod">
          <ac:chgData name="Marcelo Loyarte" userId="7d4fac146c29d22d" providerId="LiveId" clId="{0871AA05-63CA-4FF1-839B-A69E461CE956}" dt="2024-10-03T19:21:16.333" v="2092" actId="20577"/>
          <ac:cxnSpMkLst>
            <pc:docMk/>
            <pc:sldMk cId="2905621414" sldId="278"/>
            <ac:cxnSpMk id="21" creationId="{CE1A9969-F9B6-351A-6CF6-9945E87319D9}"/>
          </ac:cxnSpMkLst>
        </pc:cxnChg>
        <pc:cxnChg chg="add mod">
          <ac:chgData name="Marcelo Loyarte" userId="7d4fac146c29d22d" providerId="LiveId" clId="{0871AA05-63CA-4FF1-839B-A69E461CE956}" dt="2024-10-03T19:21:16.333" v="2092" actId="20577"/>
          <ac:cxnSpMkLst>
            <pc:docMk/>
            <pc:sldMk cId="2905621414" sldId="278"/>
            <ac:cxnSpMk id="22" creationId="{44A0522F-9B08-11C3-297F-BFD8926F0CD1}"/>
          </ac:cxnSpMkLst>
        </pc:cxnChg>
      </pc:sldChg>
      <pc:sldChg chg="addSp delSp modSp mod">
        <pc:chgData name="Marcelo Loyarte" userId="7d4fac146c29d22d" providerId="LiveId" clId="{0871AA05-63CA-4FF1-839B-A69E461CE956}" dt="2024-10-03T18:39:34.057" v="1252" actId="255"/>
        <pc:sldMkLst>
          <pc:docMk/>
          <pc:sldMk cId="3088393880" sldId="279"/>
        </pc:sldMkLst>
        <pc:spChg chg="add mod">
          <ac:chgData name="Marcelo Loyarte" userId="7d4fac146c29d22d" providerId="LiveId" clId="{0871AA05-63CA-4FF1-839B-A69E461CE956}" dt="2024-10-03T18:39:34.057" v="1252" actId="255"/>
          <ac:spMkLst>
            <pc:docMk/>
            <pc:sldMk cId="3088393880" sldId="279"/>
            <ac:spMk id="6" creationId="{1ECE13CB-C0A5-AE7B-4B51-6757F261E472}"/>
          </ac:spMkLst>
        </pc:spChg>
        <pc:spChg chg="del mod">
          <ac:chgData name="Marcelo Loyarte" userId="7d4fac146c29d22d" providerId="LiveId" clId="{0871AA05-63CA-4FF1-839B-A69E461CE956}" dt="2024-10-03T16:39:02.948" v="798" actId="478"/>
          <ac:spMkLst>
            <pc:docMk/>
            <pc:sldMk cId="3088393880" sldId="279"/>
            <ac:spMk id="7" creationId="{B699E78A-E6DD-C09A-EAC1-53A281613CC6}"/>
          </ac:spMkLst>
        </pc:spChg>
        <pc:graphicFrameChg chg="add del mod modGraphic">
          <ac:chgData name="Marcelo Loyarte" userId="7d4fac146c29d22d" providerId="LiveId" clId="{0871AA05-63CA-4FF1-839B-A69E461CE956}" dt="2024-10-03T16:46:24.354" v="864" actId="478"/>
          <ac:graphicFrameMkLst>
            <pc:docMk/>
            <pc:sldMk cId="3088393880" sldId="279"/>
            <ac:graphicFrameMk id="5" creationId="{82B47203-718A-09A3-A735-02D65A6F9927}"/>
          </ac:graphicFrameMkLst>
        </pc:graphicFrameChg>
        <pc:graphicFrameChg chg="add del mod">
          <ac:chgData name="Marcelo Loyarte" userId="7d4fac146c29d22d" providerId="LiveId" clId="{0871AA05-63CA-4FF1-839B-A69E461CE956}" dt="2024-10-03T16:46:51.083" v="868" actId="478"/>
          <ac:graphicFrameMkLst>
            <pc:docMk/>
            <pc:sldMk cId="3088393880" sldId="279"/>
            <ac:graphicFrameMk id="8" creationId="{AABB6119-4C53-C142-C2DB-CF95D1CB037A}"/>
          </ac:graphicFrameMkLst>
        </pc:graphicFrameChg>
        <pc:graphicFrameChg chg="add mod modGraphic">
          <ac:chgData name="Marcelo Loyarte" userId="7d4fac146c29d22d" providerId="LiveId" clId="{0871AA05-63CA-4FF1-839B-A69E461CE956}" dt="2024-10-03T18:38:44.007" v="1232" actId="14734"/>
          <ac:graphicFrameMkLst>
            <pc:docMk/>
            <pc:sldMk cId="3088393880" sldId="279"/>
            <ac:graphicFrameMk id="9" creationId="{16A46669-D740-D1C5-B6CE-942CE3A4D0B5}"/>
          </ac:graphicFrameMkLst>
        </pc:graphicFrameChg>
        <pc:picChg chg="add mod">
          <ac:chgData name="Marcelo Loyarte" userId="7d4fac146c29d22d" providerId="LiveId" clId="{0871AA05-63CA-4FF1-839B-A69E461CE956}" dt="2024-10-03T18:39:18.692" v="1241" actId="1038"/>
          <ac:picMkLst>
            <pc:docMk/>
            <pc:sldMk cId="3088393880" sldId="279"/>
            <ac:picMk id="3" creationId="{5E66F9FF-A6A2-5C8D-06ED-35D1504DEA54}"/>
          </ac:picMkLst>
        </pc:picChg>
        <pc:picChg chg="del">
          <ac:chgData name="Marcelo Loyarte" userId="7d4fac146c29d22d" providerId="LiveId" clId="{0871AA05-63CA-4FF1-839B-A69E461CE956}" dt="2024-10-03T16:47:40.476" v="877" actId="478"/>
          <ac:picMkLst>
            <pc:docMk/>
            <pc:sldMk cId="3088393880" sldId="279"/>
            <ac:picMk id="10" creationId="{399B70F2-7589-0B2D-590F-27BB49D9F3EC}"/>
          </ac:picMkLst>
        </pc:picChg>
      </pc:sldChg>
      <pc:sldChg chg="addSp delSp modSp new del mod">
        <pc:chgData name="Marcelo Loyarte" userId="7d4fac146c29d22d" providerId="LiveId" clId="{0871AA05-63CA-4FF1-839B-A69E461CE956}" dt="2024-10-03T19:05:02.474" v="1974" actId="47"/>
        <pc:sldMkLst>
          <pc:docMk/>
          <pc:sldMk cId="1281793039" sldId="280"/>
        </pc:sldMkLst>
        <pc:spChg chg="del">
          <ac:chgData name="Marcelo Loyarte" userId="7d4fac146c29d22d" providerId="LiveId" clId="{0871AA05-63CA-4FF1-839B-A69E461CE956}" dt="2024-10-03T18:13:18.542" v="908" actId="478"/>
          <ac:spMkLst>
            <pc:docMk/>
            <pc:sldMk cId="1281793039" sldId="280"/>
            <ac:spMk id="2" creationId="{07220BA7-A9E6-6195-2DC0-9CD4FD5EC176}"/>
          </ac:spMkLst>
        </pc:spChg>
        <pc:spChg chg="del">
          <ac:chgData name="Marcelo Loyarte" userId="7d4fac146c29d22d" providerId="LiveId" clId="{0871AA05-63CA-4FF1-839B-A69E461CE956}" dt="2024-10-03T18:13:20.169" v="909" actId="478"/>
          <ac:spMkLst>
            <pc:docMk/>
            <pc:sldMk cId="1281793039" sldId="280"/>
            <ac:spMk id="3" creationId="{F4389DD1-B002-67AB-AF8E-175F8567B172}"/>
          </ac:spMkLst>
        </pc:spChg>
        <pc:spChg chg="add mod">
          <ac:chgData name="Marcelo Loyarte" userId="7d4fac146c29d22d" providerId="LiveId" clId="{0871AA05-63CA-4FF1-839B-A69E461CE956}" dt="2024-10-03T18:16:12.572" v="928" actId="1076"/>
          <ac:spMkLst>
            <pc:docMk/>
            <pc:sldMk cId="1281793039" sldId="280"/>
            <ac:spMk id="5" creationId="{7E6D71EC-E082-8A2D-939A-49A38B750382}"/>
          </ac:spMkLst>
        </pc:spChg>
      </pc:sldChg>
      <pc:sldChg chg="addSp delSp modSp mod">
        <pc:chgData name="Marcelo Loyarte" userId="7d4fac146c29d22d" providerId="LiveId" clId="{0871AA05-63CA-4FF1-839B-A69E461CE956}" dt="2024-10-03T19:19:04.126" v="2073" actId="1076"/>
        <pc:sldMkLst>
          <pc:docMk/>
          <pc:sldMk cId="3753261793" sldId="281"/>
        </pc:sldMkLst>
        <pc:spChg chg="add del mod">
          <ac:chgData name="Marcelo Loyarte" userId="7d4fac146c29d22d" providerId="LiveId" clId="{0871AA05-63CA-4FF1-839B-A69E461CE956}" dt="2024-10-03T18:47:08.374" v="1292"/>
          <ac:spMkLst>
            <pc:docMk/>
            <pc:sldMk cId="3753261793" sldId="281"/>
            <ac:spMk id="5" creationId="{31A0DBF6-D9D2-2D4E-6A2D-F6C557C06E04}"/>
          </ac:spMkLst>
        </pc:spChg>
        <pc:spChg chg="mod">
          <ac:chgData name="Marcelo Loyarte" userId="7d4fac146c29d22d" providerId="LiveId" clId="{0871AA05-63CA-4FF1-839B-A69E461CE956}" dt="2024-10-03T19:19:04.126" v="2073" actId="1076"/>
          <ac:spMkLst>
            <pc:docMk/>
            <pc:sldMk cId="3753261793" sldId="281"/>
            <ac:spMk id="6" creationId="{DD1627E2-7F06-1BFF-EF13-26E629F06B0C}"/>
          </ac:spMkLst>
        </pc:spChg>
        <pc:spChg chg="add mod">
          <ac:chgData name="Marcelo Loyarte" userId="7d4fac146c29d22d" providerId="LiveId" clId="{0871AA05-63CA-4FF1-839B-A69E461CE956}" dt="2024-10-03T19:19:00.545" v="2072" actId="1076"/>
          <ac:spMkLst>
            <pc:docMk/>
            <pc:sldMk cId="3753261793" sldId="281"/>
            <ac:spMk id="7" creationId="{5F83D806-7A36-5C6E-C18E-3510C41C46F8}"/>
          </ac:spMkLst>
        </pc:spChg>
        <pc:spChg chg="add del mod">
          <ac:chgData name="Marcelo Loyarte" userId="7d4fac146c29d22d" providerId="LiveId" clId="{0871AA05-63CA-4FF1-839B-A69E461CE956}" dt="2024-10-03T19:15:50.663" v="2057" actId="478"/>
          <ac:spMkLst>
            <pc:docMk/>
            <pc:sldMk cId="3753261793" sldId="281"/>
            <ac:spMk id="8" creationId="{0918769C-5019-A954-FE68-B60F38367DC4}"/>
          </ac:spMkLst>
        </pc:spChg>
        <pc:graphicFrameChg chg="del">
          <ac:chgData name="Marcelo Loyarte" userId="7d4fac146c29d22d" providerId="LiveId" clId="{0871AA05-63CA-4FF1-839B-A69E461CE956}" dt="2024-10-03T18:46:40.191" v="1265" actId="478"/>
          <ac:graphicFrameMkLst>
            <pc:docMk/>
            <pc:sldMk cId="3753261793" sldId="281"/>
            <ac:graphicFrameMk id="9" creationId="{B587AFB9-07E7-C7DA-5EFB-7E9CC770E048}"/>
          </ac:graphicFrameMkLst>
        </pc:graphicFrameChg>
        <pc:picChg chg="del">
          <ac:chgData name="Marcelo Loyarte" userId="7d4fac146c29d22d" providerId="LiveId" clId="{0871AA05-63CA-4FF1-839B-A69E461CE956}" dt="2024-10-03T18:44:44.698" v="1264" actId="478"/>
          <ac:picMkLst>
            <pc:docMk/>
            <pc:sldMk cId="3753261793" sldId="281"/>
            <ac:picMk id="3" creationId="{BB60DAA7-DEB6-7CA9-B686-DFAEF5E3DC3D}"/>
          </ac:picMkLst>
        </pc:picChg>
      </pc:sldChg>
      <pc:sldChg chg="del">
        <pc:chgData name="Marcelo Loyarte" userId="7d4fac146c29d22d" providerId="LiveId" clId="{0871AA05-63CA-4FF1-839B-A69E461CE956}" dt="2024-10-03T19:04:55.895" v="1973" actId="47"/>
        <pc:sldMkLst>
          <pc:docMk/>
          <pc:sldMk cId="3239043654" sldId="28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5911A-57B7-29F6-F508-1F0E1C95A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6F3E9E-C345-6E9A-5A8F-9532D5329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F4F05-3FE5-2D91-5C40-2D60F3BC1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754327-030B-9989-C473-ECBCCD8BB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24D589-C37E-36E1-A753-6B203300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518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4DBF4-08F0-6677-5529-80800DF4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6ABF51C-7C25-45A6-779C-B74C2A8A9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66F2A5-1A49-6F93-5733-3006053F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39426-63D8-194F-5CF5-36172A11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5663A-0364-ADBE-4318-ACCFEC3B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83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0DAA1A-4959-D8B2-8B8B-32E8E9E3C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FDB320-35E3-6E20-BA9F-5CDD6ED19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68426D-4486-B378-4CC0-FBE2F63F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C5A4BB-76EE-FBF1-DD61-DB1ED042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EBE79F-D63E-0362-5AEB-3D4B58FC0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056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8BEAD-91E3-5FD9-0A08-8801553D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70374-C504-1BEF-61EB-25C44D3CD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5AACA-D9DF-1EB5-0B80-94A2E273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1CAFE-DE34-351E-6009-42649761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7F9899-DE3F-0C36-C2AC-CB37CBB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806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4C32E-E4BC-1BA4-85F5-D68F8620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20A579-277B-9D44-A919-C28E16490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A402D1-0B45-BB11-EDAE-6779B591C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DB8F89-79AA-B7D2-CBBB-AF58E8005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E5F84-EFDD-BA92-FB5B-50A828E2E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836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BA5B4-A214-8102-F34C-560DAC78A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24247D-6F46-106C-E0CD-E9B3DAF02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94A2F3-FA9E-DD02-44AF-DF122207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C2D929-DC76-DDE5-39F7-0D07556F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184813-D8A6-21DA-94BB-13A32B8D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B86AE8B-C173-D9BE-099E-D8D72FD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408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FAA13-C36D-CB95-81E0-ED15F9D2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DBA68C-6315-0FCC-AC88-B1C575B45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6D0EFD-98C5-5862-AF53-98FC5B741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EB8A893-B980-1034-F8AF-6D7B78375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C9E5DBA-522A-4076-4FA0-7E50DF1BC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7999F1-52E7-1FF3-4504-0E9D3091C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F8F22A-210A-54E7-1560-121C649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1A50AE-B93D-BFBE-4A90-AB15117A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37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C40A6-61C2-E538-5E98-FDA83A07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B86092-CD41-3203-4481-745C2BAA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ACE043-C3B8-5E4A-DD58-6869E037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F7FB528-F0C4-1F3D-83A0-A9B5712D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509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C87BA8B-C642-34E2-74F3-EA9FDB74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0E5D9D-D560-7CF2-AFBC-D788831A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6B942-B957-B3C8-4D06-FEFEDCED0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721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3C90F-B3E9-21A2-42D2-477F6F0E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93235D-E916-0145-3E6E-D6259CBFC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629BEB-520F-966D-83DB-071DB63A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8A80C8-14FB-4DC6-7503-5EA6CBC3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48BFDD-479C-FD35-4EFD-37412140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FDB8B8-ED97-0411-CB35-77270B14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020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754AEA-9F05-41B6-A0AF-8F4958A12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4F8766-A368-74B8-F57D-1EF4E7968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AE17E21-7E61-EC30-7CE3-E81057C4B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24650A-D107-0036-DEE1-D593426AB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545AD-F2EC-F7F1-06EF-6C0A65517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F23BBA-57DB-5D39-A8D8-1A51C14B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82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0BA5CA-C55C-1433-55D8-53880B41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D30B7-4386-44C1-2983-82A49ED24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711E2-697C-5E7D-253D-A2D1CAF54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CC586-CDD7-48A0-A589-B7A6066C09B4}" type="datetimeFigureOut">
              <a:rPr lang="es-AR" smtClean="0"/>
              <a:t>3/10/2024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1CA69B-C82F-B6F9-3949-09CA3DB0A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33557-DEC3-2558-5D48-EC369E2BF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CB3B4-BD75-4FF4-9CCF-C2CA31F5D16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969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C4951D1-16FD-B47F-A230-024C837F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406" y="0"/>
            <a:ext cx="1962594" cy="16767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CD9790-CED3-F365-5566-3D6DA78D87C8}"/>
              </a:ext>
            </a:extLst>
          </p:cNvPr>
          <p:cNvSpPr txBox="1"/>
          <p:nvPr/>
        </p:nvSpPr>
        <p:spPr>
          <a:xfrm>
            <a:off x="699157" y="1445958"/>
            <a:ext cx="93825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5400" dirty="0">
                <a:latin typeface="+mj-lt"/>
                <a:cs typeface="Times New Roman" panose="02020603050405020304" pitchFamily="18" charset="0"/>
              </a:rPr>
              <a:t>Visión global sobre</a:t>
            </a:r>
          </a:p>
          <a:p>
            <a:pPr algn="ctr"/>
            <a:r>
              <a:rPr lang="es-MX" sz="5400" dirty="0">
                <a:latin typeface="+mj-lt"/>
                <a:cs typeface="Times New Roman" panose="02020603050405020304" pitchFamily="18" charset="0"/>
              </a:rPr>
              <a:t>el sector energético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E4C4A6F-8879-F930-997D-F7C926673CDA}"/>
              </a:ext>
            </a:extLst>
          </p:cNvPr>
          <p:cNvSpPr txBox="1"/>
          <p:nvPr/>
        </p:nvSpPr>
        <p:spPr>
          <a:xfrm>
            <a:off x="2378765" y="6054746"/>
            <a:ext cx="93825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MX" sz="1400" dirty="0">
                <a:latin typeface="+mj-lt"/>
                <a:cs typeface="Times New Roman" panose="02020603050405020304" pitchFamily="18" charset="0"/>
              </a:rPr>
              <a:t>Marcelo Loyarte</a:t>
            </a:r>
          </a:p>
          <a:p>
            <a:pPr algn="r"/>
            <a:r>
              <a:rPr lang="es-MX" sz="1400" dirty="0">
                <a:latin typeface="+mj-lt"/>
                <a:cs typeface="Times New Roman" panose="02020603050405020304" pitchFamily="18" charset="0"/>
              </a:rPr>
              <a:t>Villa Regina, 2 de octubre 2024</a:t>
            </a:r>
          </a:p>
        </p:txBody>
      </p:sp>
    </p:spTree>
    <p:extLst>
      <p:ext uri="{BB962C8B-B14F-4D97-AF65-F5344CB8AC3E}">
        <p14:creationId xmlns:p14="http://schemas.microsoft.com/office/powerpoint/2010/main" val="222753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4EA96-AF7B-7FB5-6646-118A4DBA9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984FD4-A6AA-564D-365A-963BC8598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844" y="0"/>
            <a:ext cx="1962594" cy="16767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28F5417-7704-33A7-C0C5-FBDBE69BD8D6}"/>
              </a:ext>
            </a:extLst>
          </p:cNvPr>
          <p:cNvSpPr txBox="1"/>
          <p:nvPr/>
        </p:nvSpPr>
        <p:spPr>
          <a:xfrm>
            <a:off x="1484243" y="1688974"/>
            <a:ext cx="891871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+mj-lt"/>
                <a:cs typeface="Times New Roman" panose="02020603050405020304" pitchFamily="18" charset="0"/>
              </a:rPr>
              <a:t>2050 – próximos 25 años</a:t>
            </a:r>
          </a:p>
          <a:p>
            <a:endParaRPr lang="es-ES" sz="2800" dirty="0">
              <a:latin typeface="+mj-lt"/>
              <a:cs typeface="Times New Roman" panose="02020603050405020304" pitchFamily="18" charset="0"/>
            </a:endParaRP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Según las proyecciones de organismos internacionales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  <a:cs typeface="Times New Roman" panose="02020603050405020304" pitchFamily="18" charset="0"/>
              </a:rPr>
              <a:t>Se duplicaría el parque automotor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ES" sz="2000" dirty="0">
                <a:latin typeface="+mj-lt"/>
                <a:cs typeface="Times New Roman" panose="02020603050405020304" pitchFamily="18" charset="0"/>
              </a:rPr>
              <a:t>Aumentaría la población mundial en unos 2000 millones de personas</a:t>
            </a:r>
          </a:p>
          <a:p>
            <a:endParaRPr lang="es-E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" name="AutoShape 2" descr="20,000,000+ imágenes de Cohesión social libres de derechos | Depositphotos">
            <a:extLst>
              <a:ext uri="{FF2B5EF4-FFF2-40B4-BE49-F238E27FC236}">
                <a16:creationId xmlns:a16="http://schemas.microsoft.com/office/drawing/2014/main" id="{F19B27B2-B7C3-F040-1B08-F71BBA2BB3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D10FCB-3112-AEFF-8023-822B52411A9C}"/>
              </a:ext>
            </a:extLst>
          </p:cNvPr>
          <p:cNvSpPr txBox="1"/>
          <p:nvPr/>
        </p:nvSpPr>
        <p:spPr>
          <a:xfrm>
            <a:off x="2518230" y="4335981"/>
            <a:ext cx="46508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Se duplicaría la demanda de energía</a:t>
            </a:r>
          </a:p>
          <a:p>
            <a:endParaRPr lang="es-E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827366-E8D1-7366-4854-051284D580B3}"/>
              </a:ext>
            </a:extLst>
          </p:cNvPr>
          <p:cNvSpPr txBox="1"/>
          <p:nvPr/>
        </p:nvSpPr>
        <p:spPr>
          <a:xfrm>
            <a:off x="1517374" y="5523106"/>
            <a:ext cx="94620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El cambio climático exige revisar cómo generar y usar esa energía</a:t>
            </a:r>
          </a:p>
          <a:p>
            <a:endParaRPr lang="es-E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8B99DFE-5065-37B1-188A-31632258AC38}"/>
              </a:ext>
            </a:extLst>
          </p:cNvPr>
          <p:cNvSpPr txBox="1"/>
          <p:nvPr/>
        </p:nvSpPr>
        <p:spPr>
          <a:xfrm>
            <a:off x="1669773" y="675558"/>
            <a:ext cx="6851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600" dirty="0">
                <a:latin typeface="+mj-lt"/>
                <a:cs typeface="Times New Roman" panose="02020603050405020304" pitchFamily="18" charset="0"/>
              </a:rPr>
              <a:t>En el mundo</a:t>
            </a: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E93C1FF1-BA2B-4D73-D50A-4C1DE48A5012}"/>
              </a:ext>
            </a:extLst>
          </p:cNvPr>
          <p:cNvSpPr/>
          <p:nvPr/>
        </p:nvSpPr>
        <p:spPr>
          <a:xfrm>
            <a:off x="4479233" y="3630680"/>
            <a:ext cx="728869" cy="4870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5A2694DA-BD78-A6B2-1E24-E521E384B83F}"/>
              </a:ext>
            </a:extLst>
          </p:cNvPr>
          <p:cNvSpPr/>
          <p:nvPr/>
        </p:nvSpPr>
        <p:spPr>
          <a:xfrm>
            <a:off x="4479233" y="4907816"/>
            <a:ext cx="728869" cy="48701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431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D607-7922-8269-3A27-5F847A3CA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653A11-80D1-101D-B236-EBA87B69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844" y="0"/>
            <a:ext cx="1962594" cy="167679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5AA6C8B-755F-33A0-9A36-6AD59A32E15E}"/>
              </a:ext>
            </a:extLst>
          </p:cNvPr>
          <p:cNvSpPr txBox="1"/>
          <p:nvPr/>
        </p:nvSpPr>
        <p:spPr>
          <a:xfrm>
            <a:off x="3617843" y="640598"/>
            <a:ext cx="33793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 algn="ctr">
              <a:defRPr sz="36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Dos caminos</a:t>
            </a:r>
          </a:p>
        </p:txBody>
      </p:sp>
      <p:sp>
        <p:nvSpPr>
          <p:cNvPr id="2" name="AutoShape 2" descr="20,000,000+ imágenes de Cohesión social libres de derechos | Depositphotos">
            <a:extLst>
              <a:ext uri="{FF2B5EF4-FFF2-40B4-BE49-F238E27FC236}">
                <a16:creationId xmlns:a16="http://schemas.microsoft.com/office/drawing/2014/main" id="{C02759F2-73F9-EB6F-4A42-AEAA055F05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466DB0-D2B1-E446-A6E2-EE27E9153B26}"/>
              </a:ext>
            </a:extLst>
          </p:cNvPr>
          <p:cNvSpPr txBox="1"/>
          <p:nvPr/>
        </p:nvSpPr>
        <p:spPr>
          <a:xfrm>
            <a:off x="1272209" y="2212532"/>
            <a:ext cx="3538330" cy="4001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Consumir “energías limpias”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99B48C2-F7E7-0D17-9AFE-FA82400929C0}"/>
              </a:ext>
            </a:extLst>
          </p:cNvPr>
          <p:cNvSpPr txBox="1"/>
          <p:nvPr/>
        </p:nvSpPr>
        <p:spPr>
          <a:xfrm>
            <a:off x="3406392" y="4803335"/>
            <a:ext cx="5024175" cy="16312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20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s-ES" b="1" dirty="0"/>
              <a:t>Cómo lograrlo?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Políticas Públicas de Incentivo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Capacitación de recursos humanos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Fortalecer el compromiso político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s-ES" dirty="0"/>
              <a:t>la regulación del mercado.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D0143C-1697-4CEE-0759-C27D2F1D048B}"/>
              </a:ext>
            </a:extLst>
          </p:cNvPr>
          <p:cNvSpPr txBox="1"/>
          <p:nvPr/>
        </p:nvSpPr>
        <p:spPr>
          <a:xfrm>
            <a:off x="1272208" y="2984247"/>
            <a:ext cx="3538325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Producir energía con recursos renovables y no convencionales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05524E-1E9F-1520-5B67-69FB017F5026}"/>
              </a:ext>
            </a:extLst>
          </p:cNvPr>
          <p:cNvSpPr txBox="1"/>
          <p:nvPr/>
        </p:nvSpPr>
        <p:spPr>
          <a:xfrm>
            <a:off x="6997148" y="2151909"/>
            <a:ext cx="3007608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>
            <a:defPPr>
              <a:defRPr lang="es-AR"/>
            </a:defPPr>
            <a:lvl1pPr>
              <a:defRPr sz="200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Uso eficiente de la energía para que alcance la oferta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75AC1FA5-F876-7465-6A63-C3795A56061F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3041374" y="1517301"/>
            <a:ext cx="2284252" cy="69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0112B0A-2894-94BB-61D6-4F15B543885D}"/>
              </a:ext>
            </a:extLst>
          </p:cNvPr>
          <p:cNvCxnSpPr>
            <a:cxnSpLocks/>
          </p:cNvCxnSpPr>
          <p:nvPr/>
        </p:nvCxnSpPr>
        <p:spPr>
          <a:xfrm>
            <a:off x="5426110" y="1517301"/>
            <a:ext cx="2622620" cy="63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8845FA08-C1A8-82F5-1B52-63C1461941E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041374" y="2612642"/>
            <a:ext cx="0" cy="371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CE1A9969-F9B6-351A-6CF6-9945E87319D9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5918480" y="2859795"/>
            <a:ext cx="2582472" cy="1943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4A0522F-9B08-11C3-297F-BFD8926F0CD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93771" y="3844533"/>
            <a:ext cx="2724709" cy="958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62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E8F7D-EBE3-26DB-3E91-DDABD1E24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08488B9-EFA3-5879-89C2-648D94293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844" y="0"/>
            <a:ext cx="1962594" cy="1676791"/>
          </a:xfrm>
          <a:prstGeom prst="rect">
            <a:avLst/>
          </a:prstGeom>
        </p:spPr>
      </p:pic>
      <p:sp>
        <p:nvSpPr>
          <p:cNvPr id="2" name="AutoShape 2" descr="20,000,000+ imágenes de Cohesión social libres de derechos | Depositphotos">
            <a:extLst>
              <a:ext uri="{FF2B5EF4-FFF2-40B4-BE49-F238E27FC236}">
                <a16:creationId xmlns:a16="http://schemas.microsoft.com/office/drawing/2014/main" id="{CB18474C-897E-28B5-1287-274698D480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66F9FF-A6A2-5C8D-06ED-35D1504D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079" y="1129887"/>
            <a:ext cx="4114624" cy="56186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ECE13CB-C0A5-AE7B-4B51-6757F261E472}"/>
              </a:ext>
            </a:extLst>
          </p:cNvPr>
          <p:cNvSpPr txBox="1"/>
          <p:nvPr/>
        </p:nvSpPr>
        <p:spPr>
          <a:xfrm>
            <a:off x="3160643" y="168604"/>
            <a:ext cx="58707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 algn="ctr">
              <a:defRPr sz="36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Matriz energética de Argentina</a:t>
            </a:r>
          </a:p>
          <a:p>
            <a:r>
              <a:rPr lang="es-ES" sz="2000" dirty="0"/>
              <a:t>IAPG</a:t>
            </a:r>
            <a:endParaRPr lang="es-MX" sz="2000" dirty="0"/>
          </a:p>
        </p:txBody>
      </p: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16A46669-D740-D1C5-B6CE-942CE3A4D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328024"/>
              </p:ext>
            </p:extLst>
          </p:nvPr>
        </p:nvGraphicFramePr>
        <p:xfrm>
          <a:off x="656159" y="2211457"/>
          <a:ext cx="4114622" cy="1986915"/>
        </p:xfrm>
        <a:graphic>
          <a:graphicData uri="http://schemas.openxmlformats.org/drawingml/2006/table">
            <a:tbl>
              <a:tblPr/>
              <a:tblGrid>
                <a:gridCol w="1503945">
                  <a:extLst>
                    <a:ext uri="{9D8B030D-6E8A-4147-A177-3AD203B41FA5}">
                      <a16:colId xmlns:a16="http://schemas.microsoft.com/office/drawing/2014/main" val="541281336"/>
                    </a:ext>
                  </a:extLst>
                </a:gridCol>
                <a:gridCol w="1067693">
                  <a:extLst>
                    <a:ext uri="{9D8B030D-6E8A-4147-A177-3AD203B41FA5}">
                      <a16:colId xmlns:a16="http://schemas.microsoft.com/office/drawing/2014/main" val="2381167602"/>
                    </a:ext>
                  </a:extLst>
                </a:gridCol>
                <a:gridCol w="1542984">
                  <a:extLst>
                    <a:ext uri="{9D8B030D-6E8A-4147-A177-3AD203B41FA5}">
                      <a16:colId xmlns:a16="http://schemas.microsoft.com/office/drawing/2014/main" val="285401753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Gas Natural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53,20%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hidrocarburos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00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Petróleo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31,30%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95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Biomasa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5,80%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442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Hidroeléctrica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8445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Nuclear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2123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Renovables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2,30%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8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2589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carbon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AR" sz="1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s-AR" sz="18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475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8393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A7D68-A407-787C-311C-7F7856A5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0653EF-4412-AE65-2FDC-E5301E9E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844" y="0"/>
            <a:ext cx="1962594" cy="1676791"/>
          </a:xfrm>
          <a:prstGeom prst="rect">
            <a:avLst/>
          </a:prstGeom>
        </p:spPr>
      </p:pic>
      <p:sp>
        <p:nvSpPr>
          <p:cNvPr id="2" name="AutoShape 2" descr="20,000,000+ imágenes de Cohesión social libres de derechos | Depositphotos">
            <a:extLst>
              <a:ext uri="{FF2B5EF4-FFF2-40B4-BE49-F238E27FC236}">
                <a16:creationId xmlns:a16="http://schemas.microsoft.com/office/drawing/2014/main" id="{49E1C7D8-BB54-CB17-5141-BBF3CAF473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D1627E2-7F06-1BFF-EF13-26E629F06B0C}"/>
              </a:ext>
            </a:extLst>
          </p:cNvPr>
          <p:cNvSpPr txBox="1"/>
          <p:nvPr/>
        </p:nvSpPr>
        <p:spPr>
          <a:xfrm>
            <a:off x="2236195" y="719078"/>
            <a:ext cx="5870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AR"/>
            </a:defPPr>
            <a:lvl1pPr algn="ctr">
              <a:defRPr sz="3600"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Desafíos para Argentina</a:t>
            </a:r>
            <a:endParaRPr lang="es-MX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F83D806-7A36-5C6E-C18E-3510C41C46F8}"/>
              </a:ext>
            </a:extLst>
          </p:cNvPr>
          <p:cNvSpPr txBox="1"/>
          <p:nvPr/>
        </p:nvSpPr>
        <p:spPr>
          <a:xfrm>
            <a:off x="1484243" y="1845439"/>
            <a:ext cx="89187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  <a:cs typeface="Times New Roman" panose="02020603050405020304" pitchFamily="18" charset="0"/>
              </a:rPr>
              <a:t>Acelerar la extracción de hidrocarburo en un contexto de transición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s-ES" sz="2000" i="1" dirty="0">
                <a:latin typeface="+mj-lt"/>
                <a:cs typeface="Times New Roman" panose="02020603050405020304" pitchFamily="18" charset="0"/>
              </a:rPr>
              <a:t>Vaca Muerta, principal yacimiento de hidrocarburos</a:t>
            </a:r>
          </a:p>
          <a:p>
            <a:r>
              <a:rPr lang="es-ES" sz="2000" i="1" dirty="0">
                <a:latin typeface="+mj-lt"/>
                <a:cs typeface="Times New Roman" panose="02020603050405020304" pitchFamily="18" charset="0"/>
              </a:rPr>
              <a:t>	Cuenca Golfo San Jorge, 30 % de la producción de petróleo</a:t>
            </a:r>
          </a:p>
          <a:p>
            <a:r>
              <a:rPr lang="es-ES" sz="2000" i="1" dirty="0">
                <a:latin typeface="+mj-lt"/>
                <a:cs typeface="Times New Roman" panose="02020603050405020304" pitchFamily="18" charset="0"/>
              </a:rPr>
              <a:t>	Cuenca Austral, 20 % del gas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  <a:cs typeface="Times New Roman" panose="02020603050405020304" pitchFamily="18" charset="0"/>
              </a:rPr>
              <a:t>Acelerar el camino hacia las EERR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  <a:cs typeface="Times New Roman" panose="02020603050405020304" pitchFamily="18" charset="0"/>
              </a:rPr>
              <a:t>Transporte. Cómo transportar todo lo que se genere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+mj-lt"/>
                <a:cs typeface="Times New Roman" panose="02020603050405020304" pitchFamily="18" charset="0"/>
              </a:rPr>
              <a:t>Recursos Humanos formados</a:t>
            </a:r>
          </a:p>
          <a:p>
            <a:r>
              <a:rPr lang="es-E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s-ES" sz="2000" i="1" dirty="0">
                <a:latin typeface="+mj-lt"/>
                <a:cs typeface="Times New Roman" panose="02020603050405020304" pitchFamily="18" charset="0"/>
              </a:rPr>
              <a:t>perfiles para la transición que sepan de todas las energías</a:t>
            </a:r>
          </a:p>
          <a:p>
            <a:r>
              <a:rPr lang="es-ES" sz="2000" i="1" dirty="0">
                <a:latin typeface="+mj-lt"/>
                <a:cs typeface="Times New Roman" panose="02020603050405020304" pitchFamily="18" charset="0"/>
              </a:rPr>
              <a:t>	en los próximos dos años el 25 % de los trabajadores se jubila</a:t>
            </a:r>
          </a:p>
        </p:txBody>
      </p:sp>
    </p:spTree>
    <p:extLst>
      <p:ext uri="{BB962C8B-B14F-4D97-AF65-F5344CB8AC3E}">
        <p14:creationId xmlns:p14="http://schemas.microsoft.com/office/powerpoint/2010/main" val="3753261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219</Words>
  <Application>Microsoft Office PowerPoint</Application>
  <PresentationFormat>Panorámica</PresentationFormat>
  <Paragraphs>48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Chevron</dc:title>
  <dc:creator>Marcelo Loyarte</dc:creator>
  <cp:lastModifiedBy>Marcelo Loyarte</cp:lastModifiedBy>
  <cp:revision>4</cp:revision>
  <dcterms:created xsi:type="dcterms:W3CDTF">2024-03-05T17:58:10Z</dcterms:created>
  <dcterms:modified xsi:type="dcterms:W3CDTF">2024-10-03T19:21:51Z</dcterms:modified>
</cp:coreProperties>
</file>