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3" autoAdjust="0"/>
  </p:normalViewPr>
  <p:slideViewPr>
    <p:cSldViewPr>
      <p:cViewPr>
        <p:scale>
          <a:sx n="89" d="100"/>
          <a:sy n="89" d="100"/>
        </p:scale>
        <p:origin x="-1258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DBA8240-9C17-4737-B664-E21617C4CFC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0C1C09B-5B07-46B0-A2BA-751EE83C4F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kwangsiklee.com/ko/2017/07/%EC%9D%80%EC%A0%84%ED%95%9C%EB%8B%A2-%EC%84%A4%EC%B9%98-%EC%99%84%EC%A0%84%EC%A0%95%EB%B3%B55-5-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인턴사원 강명훈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웹 </a:t>
            </a:r>
            <a:r>
              <a:rPr lang="ko-KR" altLang="en-US" sz="3600" dirty="0" err="1" smtClean="0"/>
              <a:t>크롤링</a:t>
            </a:r>
            <a:r>
              <a:rPr lang="ko-KR" altLang="en-US" sz="3600" dirty="0" smtClean="0"/>
              <a:t> 및 데이터 분석과 색인을 통한 검색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46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은전한닢</a:t>
            </a:r>
            <a:r>
              <a:rPr lang="en-US" altLang="ko-KR" dirty="0"/>
              <a:t>(</a:t>
            </a:r>
            <a:r>
              <a:rPr lang="en-US" altLang="ko-KR" dirty="0" err="1"/>
              <a:t>elasticsearch</a:t>
            </a:r>
            <a:r>
              <a:rPr lang="en-US" altLang="ko-KR" dirty="0"/>
              <a:t>-analysis-</a:t>
            </a:r>
            <a:r>
              <a:rPr lang="en-US" altLang="ko-KR" dirty="0" err="1"/>
              <a:t>mecab</a:t>
            </a:r>
            <a:r>
              <a:rPr lang="en-US" altLang="ko-KR" dirty="0"/>
              <a:t>-</a:t>
            </a:r>
            <a:r>
              <a:rPr lang="en-US" altLang="ko-KR" dirty="0" err="1"/>
              <a:t>ko</a:t>
            </a:r>
            <a:r>
              <a:rPr lang="en-US" altLang="ko-KR" dirty="0"/>
              <a:t>)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smtClean="0"/>
              <a:t>Analysis-</a:t>
            </a:r>
            <a:r>
              <a:rPr lang="en-US" altLang="ko-KR" dirty="0" err="1" smtClean="0"/>
              <a:t>mecab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설치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Mecab</a:t>
            </a:r>
            <a:r>
              <a:rPr lang="en-US" altLang="ko-KR" dirty="0" smtClean="0"/>
              <a:t>-java </a:t>
            </a:r>
            <a:r>
              <a:rPr lang="ko-KR" altLang="en-US" dirty="0" smtClean="0"/>
              <a:t>다운 </a:t>
            </a:r>
            <a:r>
              <a:rPr lang="ko-KR" altLang="en-US" dirty="0" smtClean="0"/>
              <a:t>및 컴파일 </a:t>
            </a:r>
            <a:r>
              <a:rPr lang="ko-KR" altLang="en-US" dirty="0" smtClean="0"/>
              <a:t>옵션 변경하여 컴파일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en-US" altLang="ko-KR" dirty="0" smtClean="0"/>
              <a:t>- Vi </a:t>
            </a:r>
            <a:r>
              <a:rPr lang="en-US" altLang="ko-KR" dirty="0" err="1"/>
              <a:t>Makefile</a:t>
            </a:r>
            <a:r>
              <a:rPr lang="ko-KR" altLang="en-US" dirty="0"/>
              <a:t>에서 </a:t>
            </a:r>
            <a:r>
              <a:rPr lang="en-US" altLang="ko-KR" dirty="0"/>
              <a:t>INCLUDE</a:t>
            </a:r>
            <a:r>
              <a:rPr lang="ko-KR" altLang="en-US" dirty="0"/>
              <a:t>부분을 자신의 </a:t>
            </a:r>
            <a:r>
              <a:rPr lang="en-US" altLang="ko-KR" dirty="0"/>
              <a:t>JVM</a:t>
            </a:r>
            <a:r>
              <a:rPr lang="ko-KR" altLang="en-US" dirty="0"/>
              <a:t>의 </a:t>
            </a:r>
            <a:r>
              <a:rPr lang="en-US" altLang="ko-KR" dirty="0"/>
              <a:t>INCLUDE </a:t>
            </a:r>
            <a:r>
              <a:rPr lang="ko-KR" altLang="en-US" dirty="0"/>
              <a:t>경로로 변경</a:t>
            </a:r>
            <a:r>
              <a:rPr lang="en-US" altLang="ko-KR" dirty="0"/>
              <a:t>.</a:t>
            </a:r>
          </a:p>
          <a:p>
            <a:pPr marL="640080" lvl="2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Make </a:t>
            </a:r>
            <a:r>
              <a:rPr lang="ko-KR" altLang="en-US" dirty="0" smtClean="0"/>
              <a:t>해서 빌드하고 </a:t>
            </a:r>
            <a:r>
              <a:rPr lang="en-US" altLang="ko-KR" dirty="0" smtClean="0"/>
              <a:t>libMecab.so </a:t>
            </a:r>
            <a:r>
              <a:rPr lang="ko-KR" altLang="en-US" dirty="0" smtClean="0"/>
              <a:t>라이브러리를 복사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(5/12)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6877050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116728"/>
            <a:ext cx="5724525" cy="723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582256"/>
            <a:ext cx="32385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(6/12)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Postman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Korean index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형태소 분석기 적용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96" y="1750760"/>
            <a:ext cx="5332096" cy="45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은전한닢</a:t>
            </a:r>
            <a:r>
              <a:rPr lang="en-US" altLang="ko-KR" dirty="0"/>
              <a:t>(</a:t>
            </a:r>
            <a:r>
              <a:rPr lang="en-US" altLang="ko-KR" dirty="0" err="1"/>
              <a:t>elasticsearch</a:t>
            </a:r>
            <a:r>
              <a:rPr lang="en-US" altLang="ko-KR" dirty="0"/>
              <a:t>-analysis-</a:t>
            </a:r>
            <a:r>
              <a:rPr lang="en-US" altLang="ko-KR" dirty="0" err="1"/>
              <a:t>mecab</a:t>
            </a:r>
            <a:r>
              <a:rPr lang="en-US" altLang="ko-KR" dirty="0"/>
              <a:t>-</a:t>
            </a:r>
            <a:r>
              <a:rPr lang="en-US" altLang="ko-KR" dirty="0" err="1"/>
              <a:t>ko</a:t>
            </a:r>
            <a:r>
              <a:rPr lang="en-US" altLang="ko-KR" dirty="0"/>
              <a:t>)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Korean analyzer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아버지가 방에 들어가신다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분석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(7/12)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33280"/>
            <a:ext cx="3312368" cy="422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(8/12)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0999" y="1719071"/>
            <a:ext cx="3470921" cy="440740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Korean </a:t>
            </a:r>
            <a:r>
              <a:rPr lang="ko-KR" altLang="en-US" dirty="0" smtClean="0"/>
              <a:t>인덱스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Settings</a:t>
            </a:r>
            <a:endParaRPr lang="en-US" altLang="ko-KR" dirty="0"/>
          </a:p>
          <a:p>
            <a:pPr lvl="1"/>
            <a:r>
              <a:rPr lang="en-US" altLang="ko-KR" dirty="0" smtClean="0"/>
              <a:t>Korean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analyzer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Tokenizer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mecab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 경로 설정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Mappings: property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analyzer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결정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50" y="1750740"/>
            <a:ext cx="4812110" cy="45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Korean </a:t>
            </a:r>
            <a:r>
              <a:rPr lang="ko-KR" altLang="en-US" dirty="0" smtClean="0"/>
              <a:t>인덱스에 데이터 색인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각</a:t>
            </a:r>
            <a:r>
              <a:rPr lang="en-US" altLang="ko-KR" dirty="0" smtClean="0"/>
              <a:t> property</a:t>
            </a:r>
            <a:r>
              <a:rPr lang="ko-KR" altLang="en-US" dirty="0" smtClean="0"/>
              <a:t>에 따른 값을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(9/12)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878539"/>
            <a:ext cx="3610870" cy="45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Search</a:t>
            </a:r>
            <a:r>
              <a:rPr lang="ko-KR" altLang="en-US" dirty="0" smtClean="0"/>
              <a:t>로 </a:t>
            </a:r>
            <a:r>
              <a:rPr lang="en-US" altLang="ko-KR" dirty="0"/>
              <a:t>Q</a:t>
            </a:r>
            <a:r>
              <a:rPr lang="en-US" altLang="ko-KR" dirty="0" smtClean="0"/>
              <a:t>uery</a:t>
            </a:r>
            <a:r>
              <a:rPr lang="ko-KR" altLang="en-US" dirty="0" smtClean="0"/>
              <a:t>를 전송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Should Query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검색된 데이터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(10/12)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85" y="1719071"/>
            <a:ext cx="3879633" cy="44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페이지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Totalsearch.html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(11/12)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142213"/>
            <a:ext cx="490871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페이지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Search.js</a:t>
            </a:r>
          </a:p>
          <a:p>
            <a:pPr lvl="1"/>
            <a:r>
              <a:rPr lang="en-US" altLang="ko-KR" dirty="0" err="1" smtClean="0"/>
              <a:t>Jquery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(12/12)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10" y="2780928"/>
            <a:ext cx="61531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된 데이터를 형태소 분석하여 저장</a:t>
            </a:r>
            <a:endParaRPr lang="en-US" altLang="ko-KR" dirty="0"/>
          </a:p>
          <a:p>
            <a:pPr lvl="1"/>
            <a:r>
              <a:rPr lang="ko-KR" altLang="en-US" dirty="0"/>
              <a:t>다른 형태소 분석기 </a:t>
            </a:r>
            <a:r>
              <a:rPr lang="ko-KR" altLang="en-US" dirty="0" smtClean="0"/>
              <a:t>사용하여 </a:t>
            </a: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분석된 데이터를 기반으로 색인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Elasticsearch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r>
              <a:rPr lang="ko-KR" altLang="en-US" dirty="0" smtClean="0"/>
              <a:t>검색 페이지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서버를 통해 페이지 구축 </a:t>
            </a:r>
            <a:r>
              <a:rPr lang="en-US" altLang="ko-KR" dirty="0" smtClean="0"/>
              <a:t>– eclipse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tomcat </a:t>
            </a:r>
            <a:r>
              <a:rPr lang="ko-KR" altLang="en-US" dirty="0" smtClean="0"/>
              <a:t>서버 연동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향후 발전 계획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9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시작하세요</a:t>
            </a:r>
            <a:r>
              <a:rPr lang="en-US" altLang="ko-KR" dirty="0"/>
              <a:t>! </a:t>
            </a:r>
            <a:r>
              <a:rPr lang="ko-KR" altLang="en-US" dirty="0" err="1"/>
              <a:t>엘라스틱</a:t>
            </a:r>
            <a:r>
              <a:rPr lang="ko-KR" altLang="en-US" dirty="0"/>
              <a:t> </a:t>
            </a:r>
            <a:r>
              <a:rPr lang="ko-KR" altLang="en-US" dirty="0" err="1"/>
              <a:t>서치</a:t>
            </a:r>
            <a:r>
              <a:rPr lang="ko-KR" altLang="en-US" dirty="0"/>
              <a:t>  </a:t>
            </a:r>
            <a:r>
              <a:rPr lang="en-US" altLang="ko-KR" dirty="0"/>
              <a:t>-  </a:t>
            </a:r>
            <a:r>
              <a:rPr lang="ko-KR" altLang="en-US" dirty="0"/>
              <a:t>김종민 지음</a:t>
            </a:r>
            <a:endParaRPr lang="en-US" altLang="ko-KR" dirty="0"/>
          </a:p>
          <a:p>
            <a:pPr lvl="1"/>
            <a:r>
              <a:rPr lang="ko-KR" altLang="en-US" dirty="0" err="1"/>
              <a:t>루씬</a:t>
            </a:r>
            <a:r>
              <a:rPr lang="ko-KR" altLang="en-US" dirty="0"/>
              <a:t> 기반의 실시간 오픈소스 검색엔진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://www.kwangsiklee.com/ko/2017/07/%EC%9D%80%EC%A0%84%ED%95%9C%EB%8B%A2-%EC%84%A4%EC%B9%98-%EC%99%84%EC%A0%84%EC%A0%95%EB%B3%B55-5-0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은전한닢</a:t>
            </a:r>
            <a:r>
              <a:rPr lang="en-US" altLang="ko-KR" dirty="0" smtClean="0"/>
              <a:t>-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-</a:t>
            </a:r>
            <a:r>
              <a:rPr lang="ko-KR" altLang="en-US" dirty="0" smtClean="0"/>
              <a:t>완전정복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참고 문헌 및 사이트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64904"/>
            <a:ext cx="1571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 1. </a:t>
            </a:r>
            <a:r>
              <a:rPr lang="ko-KR" altLang="en-US" sz="3600" dirty="0" smtClean="0"/>
              <a:t>프로젝트 개요</a:t>
            </a:r>
            <a:endParaRPr lang="en-US" altLang="ko-KR" sz="3600" dirty="0" smtClean="0"/>
          </a:p>
          <a:p>
            <a:r>
              <a:rPr lang="en-US" altLang="ko-KR" sz="3600" dirty="0"/>
              <a:t> </a:t>
            </a:r>
            <a:r>
              <a:rPr lang="en-US" altLang="ko-KR" sz="3600" dirty="0" smtClean="0"/>
              <a:t>2. </a:t>
            </a:r>
            <a:r>
              <a:rPr lang="ko-KR" altLang="en-US" sz="3600" dirty="0" smtClean="0"/>
              <a:t>개발환경 및 시스템 구성도</a:t>
            </a:r>
            <a:endParaRPr lang="en-US" altLang="ko-KR" sz="3600" dirty="0" smtClean="0"/>
          </a:p>
          <a:p>
            <a:r>
              <a:rPr lang="en-US" altLang="ko-KR" sz="3600" dirty="0" smtClean="0"/>
              <a:t> 3. </a:t>
            </a:r>
            <a:r>
              <a:rPr lang="ko-KR" altLang="en-US" sz="3600" dirty="0" smtClean="0"/>
              <a:t>구현 내용</a:t>
            </a:r>
            <a:endParaRPr lang="en-US" altLang="ko-KR" sz="3600" dirty="0" smtClean="0"/>
          </a:p>
          <a:p>
            <a:r>
              <a:rPr lang="en-US" altLang="ko-KR" sz="3600" dirty="0" smtClean="0"/>
              <a:t> 4. </a:t>
            </a:r>
            <a:r>
              <a:rPr lang="ko-KR" altLang="en-US" sz="3600" dirty="0" smtClean="0"/>
              <a:t>향후 발전 계획</a:t>
            </a:r>
            <a:endParaRPr lang="en-US" altLang="ko-KR" sz="3600" dirty="0" smtClean="0"/>
          </a:p>
          <a:p>
            <a:r>
              <a:rPr lang="en-US" altLang="ko-KR" sz="3600" dirty="0" smtClean="0"/>
              <a:t> 5. </a:t>
            </a:r>
            <a:r>
              <a:rPr lang="ko-KR" altLang="en-US" sz="3600" dirty="0" smtClean="0"/>
              <a:t>참고 문헌 및 사이트</a:t>
            </a:r>
            <a:endParaRPr lang="ko-KR" altLang="en-US" sz="3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7224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1410" y="2852936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 smtClean="0"/>
              <a:t>Q &amp; A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6843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웹 </a:t>
            </a:r>
            <a:r>
              <a:rPr lang="ko-KR" altLang="en-US" sz="3200" dirty="0" err="1" smtClean="0"/>
              <a:t>크롤러</a:t>
            </a:r>
            <a:r>
              <a:rPr lang="ko-KR" altLang="en-US" sz="3200" dirty="0" smtClean="0"/>
              <a:t> 구현</a:t>
            </a:r>
            <a:endParaRPr lang="en-US" altLang="ko-KR" sz="3200" dirty="0" smtClean="0"/>
          </a:p>
          <a:p>
            <a:r>
              <a:rPr lang="en-US" altLang="ko-KR" sz="3200" dirty="0" smtClean="0"/>
              <a:t>2. </a:t>
            </a:r>
            <a:r>
              <a:rPr lang="ko-KR" altLang="en-US" sz="3200" dirty="0" err="1" smtClean="0"/>
              <a:t>크롤링</a:t>
            </a:r>
            <a:r>
              <a:rPr lang="ko-KR" altLang="en-US" sz="3200" dirty="0" smtClean="0"/>
              <a:t> 된 데이터의 형태소 분석</a:t>
            </a:r>
            <a:endParaRPr lang="en-US" altLang="ko-KR" sz="3200" dirty="0" smtClean="0"/>
          </a:p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분석된 데이터 색인</a:t>
            </a:r>
            <a:endParaRPr lang="en-US" altLang="ko-KR" sz="3200" dirty="0" smtClean="0"/>
          </a:p>
          <a:p>
            <a:r>
              <a:rPr lang="en-US" altLang="ko-KR" sz="3200" dirty="0" smtClean="0"/>
              <a:t>4. </a:t>
            </a:r>
            <a:r>
              <a:rPr lang="ko-KR" altLang="en-US" sz="3200" dirty="0" smtClean="0"/>
              <a:t>색인된 데이터 검색 기능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구현</a:t>
            </a:r>
            <a:endParaRPr lang="en-US" altLang="ko-KR" sz="3200" dirty="0" smtClean="0"/>
          </a:p>
          <a:p>
            <a:r>
              <a:rPr lang="en-US" altLang="ko-KR" sz="3200" dirty="0" smtClean="0"/>
              <a:t>5. </a:t>
            </a:r>
            <a:r>
              <a:rPr lang="ko-KR" altLang="en-US" sz="3200" dirty="0" smtClean="0"/>
              <a:t>웹 서버를 통한 검색 창 구현 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1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 – Linux(Ubuntu LTS 16.04)</a:t>
            </a:r>
          </a:p>
          <a:p>
            <a:r>
              <a:rPr lang="en-US" altLang="ko-KR" dirty="0" smtClean="0"/>
              <a:t>Language</a:t>
            </a:r>
          </a:p>
          <a:p>
            <a:pPr lvl="1"/>
            <a:r>
              <a:rPr lang="en-US" altLang="ko-KR" dirty="0" smtClean="0"/>
              <a:t>Crawler – Java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검색 창 </a:t>
            </a:r>
            <a:r>
              <a:rPr lang="en-US" altLang="ko-KR" dirty="0" smtClean="0"/>
              <a:t>– HTML &amp; JavaScript(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Ajax)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Tool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Library</a:t>
            </a:r>
          </a:p>
          <a:p>
            <a:pPr lvl="1"/>
            <a:r>
              <a:rPr lang="ko-KR" altLang="en-US" dirty="0" smtClean="0"/>
              <a:t>색인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Elasticsearch</a:t>
            </a:r>
            <a:r>
              <a:rPr lang="en-US" altLang="ko-KR" dirty="0" smtClean="0"/>
              <a:t> 5.2.0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형태소 분석기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은전한닢</a:t>
            </a:r>
            <a:r>
              <a:rPr lang="ko-KR" altLang="en-US" dirty="0" smtClean="0"/>
              <a:t> 플러그인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Elasticsearch-analysis-mecab-ko-5.2.0.0</a:t>
            </a:r>
          </a:p>
          <a:p>
            <a:pPr lvl="2"/>
            <a:r>
              <a:rPr lang="en-US" altLang="ko-KR" dirty="0" smtClean="0"/>
              <a:t>Mecab-java-0.996</a:t>
            </a:r>
          </a:p>
          <a:p>
            <a:pPr lvl="2"/>
            <a:r>
              <a:rPr lang="en-US" altLang="ko-KR" dirty="0" smtClean="0"/>
              <a:t>Mecab-ko-lucene-analyzer-0.21.0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60469"/>
            <a:ext cx="1720629" cy="55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52936"/>
            <a:ext cx="2128838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92" y="2487933"/>
            <a:ext cx="34" cy="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8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8695"/>
            <a:ext cx="1451642" cy="7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page</a:t>
            </a:r>
          </a:p>
        </p:txBody>
      </p:sp>
      <p:cxnSp>
        <p:nvCxnSpPr>
          <p:cNvPr id="6" name="직선 화살표 연결선 5"/>
          <p:cNvCxnSpPr>
            <a:stCxn id="2050" idx="3"/>
          </p:cNvCxnSpPr>
          <p:nvPr/>
        </p:nvCxnSpPr>
        <p:spPr>
          <a:xfrm>
            <a:off x="1832642" y="2206800"/>
            <a:ext cx="1515222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8184" y="1813653"/>
            <a:ext cx="1153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Crawler.java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806" y="1813653"/>
            <a:ext cx="1152128" cy="96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19872" y="286669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Board.java</a:t>
            </a:r>
          </a:p>
          <a:p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Json</a:t>
            </a:r>
            <a:r>
              <a:rPr lang="en-US" altLang="ko-KR" sz="1100" dirty="0" smtClean="0"/>
              <a:t>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1720629" cy="55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화살표 연결선 13"/>
          <p:cNvCxnSpPr>
            <a:stCxn id="15" idx="3"/>
            <a:endCxn id="2054" idx="1"/>
          </p:cNvCxnSpPr>
          <p:nvPr/>
        </p:nvCxnSpPr>
        <p:spPr>
          <a:xfrm>
            <a:off x="2044157" y="4496457"/>
            <a:ext cx="324792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220" y="5301208"/>
            <a:ext cx="1517352" cy="49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구부러진 연결선 16"/>
          <p:cNvCxnSpPr>
            <a:stCxn id="2053" idx="1"/>
          </p:cNvCxnSpPr>
          <p:nvPr/>
        </p:nvCxnSpPr>
        <p:spPr>
          <a:xfrm rot="10800000">
            <a:off x="2339752" y="4496457"/>
            <a:ext cx="537468" cy="105397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18839"/>
            <a:ext cx="1584177" cy="9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구부러진 연결선 27"/>
          <p:cNvCxnSpPr>
            <a:stCxn id="2051" idx="3"/>
          </p:cNvCxnSpPr>
          <p:nvPr/>
        </p:nvCxnSpPr>
        <p:spPr>
          <a:xfrm>
            <a:off x="4497934" y="2294120"/>
            <a:ext cx="360040" cy="2227354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8978" y="3600399"/>
            <a:ext cx="115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Setting &amp; Mapping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>
            <a:stCxn id="36" idx="2"/>
          </p:cNvCxnSpPr>
          <p:nvPr/>
        </p:nvCxnSpPr>
        <p:spPr>
          <a:xfrm>
            <a:off x="3345806" y="4123619"/>
            <a:ext cx="74066" cy="3728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408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색인 생성</a:t>
            </a:r>
            <a:endParaRPr lang="ko-KR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269850"/>
            <a:ext cx="1825401" cy="8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꺾인 연결선 38"/>
          <p:cNvCxnSpPr>
            <a:stCxn id="2054" idx="3"/>
            <a:endCxn id="2055" idx="0"/>
          </p:cNvCxnSpPr>
          <p:nvPr/>
        </p:nvCxnSpPr>
        <p:spPr>
          <a:xfrm>
            <a:off x="6876257" y="4496457"/>
            <a:ext cx="840691" cy="77339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6257" y="62373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검색창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5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내용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1/12)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Crawler.java – </a:t>
            </a:r>
            <a:r>
              <a:rPr lang="en-US" altLang="ko-KR" dirty="0" err="1" smtClean="0"/>
              <a:t>Gson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사용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9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(2/12)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" y="2924944"/>
            <a:ext cx="81597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797" y="1988840"/>
            <a:ext cx="725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</a:t>
            </a:r>
            <a:r>
              <a:rPr lang="ko-KR" altLang="en-US" dirty="0" err="1" smtClean="0"/>
              <a:t>크롤링된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0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Elasticsearch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홈페이지에 다양한 버전 존재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r>
              <a:rPr lang="en-US" altLang="ko-KR" dirty="0" smtClean="0"/>
              <a:t>- 5.2.0 </a:t>
            </a:r>
            <a:r>
              <a:rPr lang="ko-KR" altLang="en-US" dirty="0" smtClean="0"/>
              <a:t>버전 설치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(3/12)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7239529" cy="27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1" y="5840874"/>
            <a:ext cx="60579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은전한닢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elasticsearch</a:t>
            </a:r>
            <a:r>
              <a:rPr lang="en-US" altLang="ko-KR" dirty="0" smtClean="0"/>
              <a:t>-analysis-</a:t>
            </a:r>
            <a:r>
              <a:rPr lang="en-US" altLang="ko-KR" dirty="0" err="1" smtClean="0"/>
              <a:t>mecab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플러그인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Mecab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설치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Mecab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 설치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(4/12)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6257925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068086"/>
            <a:ext cx="6276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7208</TotalTime>
  <Words>444</Words>
  <Application>Microsoft Office PowerPoint</Application>
  <PresentationFormat>화면 슬라이드 쇼(4:3)</PresentationFormat>
  <Paragraphs>150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눈금</vt:lpstr>
      <vt:lpstr>웹 크롤링 및 데이터 분석과 색인을 통한 검색</vt:lpstr>
      <vt:lpstr>목차</vt:lpstr>
      <vt:lpstr>1. 프로젝트 개요</vt:lpstr>
      <vt:lpstr>2-1. 개발 환경</vt:lpstr>
      <vt:lpstr>2.2 시스템 구성도</vt:lpstr>
      <vt:lpstr>3. 구현 내용 (1/12)</vt:lpstr>
      <vt:lpstr>3. 구현 내용 (2/12)</vt:lpstr>
      <vt:lpstr>3. 구현 내용 (3/12)</vt:lpstr>
      <vt:lpstr>3. 구현 내용 (4/12)</vt:lpstr>
      <vt:lpstr>3. 구현 내용 (5/12)</vt:lpstr>
      <vt:lpstr>3. 구현 내용 (6/12)</vt:lpstr>
      <vt:lpstr>3. 구현 내용 (7/12)</vt:lpstr>
      <vt:lpstr>3. 구현 내용 (8/12)</vt:lpstr>
      <vt:lpstr>3. 구현 내용 (9/12)</vt:lpstr>
      <vt:lpstr>3. 구현 내용 (10/12)</vt:lpstr>
      <vt:lpstr>3. 구현 내용 (11/12) </vt:lpstr>
      <vt:lpstr>3. 구현 내용 (12/12)</vt:lpstr>
      <vt:lpstr>4. 향후 발전 계획 </vt:lpstr>
      <vt:lpstr>5. 참고 문헌 및 사이트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크롤링 및 데이터 분석과 색인을 통한 검색</dc:title>
  <dc:creator>DS</dc:creator>
  <cp:lastModifiedBy>DS</cp:lastModifiedBy>
  <cp:revision>34</cp:revision>
  <dcterms:created xsi:type="dcterms:W3CDTF">2018-06-12T00:28:53Z</dcterms:created>
  <dcterms:modified xsi:type="dcterms:W3CDTF">2018-06-18T06:37:25Z</dcterms:modified>
</cp:coreProperties>
</file>