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ed1a808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ed1a808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ed1a808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ed1a808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d1a8083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d1a8083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Name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 sz="3200" u="sng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Introduction to problem statement</a:t>
            </a:r>
            <a:endParaRPr baseline="30000" sz="48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Provide an overview of the problem you are trying to solve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Explain why this problem is important and why you chose it for the hackathon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Approach with live demo</a:t>
            </a:r>
            <a:endParaRPr sz="4000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Explain your proposed solution to the problem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Highlight any unique features or advantages of your solution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Tech Stack</a:t>
            </a:r>
            <a:endParaRPr sz="20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900"/>
              <a:buFont typeface="Roboto"/>
              <a:buChar char="●"/>
            </a:pPr>
            <a:r>
              <a:rPr lang="en-GB" sz="19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Discuss any challenges you faced and how you overcame them</a:t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Provide a live demonstration of your solution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Highlight any future plans or goals for your solution </a:t>
            </a:r>
            <a:r>
              <a:rPr lang="en-GB" sz="19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8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 i="1" sz="38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