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0dd57b80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0dd57b80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0dd57b80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0dd57b80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0dd57b80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0dd57b80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0dd57b80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0dd57b80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0dd57b80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0dd57b80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0dd57b80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0dd57b80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0dd57b80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0dd57b80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0dd57b80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0dd57b80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0dd57b80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0dd57b80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0dd57b80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0dd57b80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3415c0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3415c0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57b80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57b80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0dd57b80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0dd57b80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0dd57b8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0dd57b8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0dd57b80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0dd57b8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0dd57b80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0dd57b80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dd57b80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0dd57b80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0dd57b80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0dd57b80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0dd57b80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0dd57b80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0dd57b80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0dd57b80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95300" y="781525"/>
            <a:ext cx="8753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Stranger Things in Data: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Anomaly Detection in Sensor Data</a:t>
            </a:r>
            <a:endParaRPr sz="4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Vaughn Parker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5800"/>
            <a:ext cx="6953250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/>
          <p:nvPr/>
        </p:nvSpPr>
        <p:spPr>
          <a:xfrm rot="-7672344">
            <a:off x="7010800" y="1089307"/>
            <a:ext cx="582989" cy="43098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4F3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 flipH="1" rot="-3297428">
            <a:off x="7011533" y="3449618"/>
            <a:ext cx="581516" cy="43095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4F3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7069150" y="1735625"/>
            <a:ext cx="188760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C4F30"/>
                </a:solidFill>
              </a:rPr>
              <a:t>Measurements always stay within +2σ and -2σ of mean</a:t>
            </a:r>
            <a:endParaRPr sz="2000">
              <a:solidFill>
                <a:srgbClr val="FC4F3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5800"/>
            <a:ext cx="6953250" cy="37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85800"/>
            <a:ext cx="6953250" cy="3771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85800"/>
            <a:ext cx="6953250" cy="38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5800"/>
            <a:ext cx="6953250" cy="37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85800"/>
            <a:ext cx="6953250" cy="3771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5800"/>
            <a:ext cx="6953250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/>
          <p:nvPr/>
        </p:nvSpPr>
        <p:spPr>
          <a:xfrm rot="-7672344">
            <a:off x="6947450" y="2260432"/>
            <a:ext cx="582989" cy="43098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4F3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/>
          <p:nvPr/>
        </p:nvSpPr>
        <p:spPr>
          <a:xfrm flipH="1" rot="-3297428">
            <a:off x="7011533" y="3449618"/>
            <a:ext cx="581516" cy="43095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4F3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 txBox="1"/>
          <p:nvPr/>
        </p:nvSpPr>
        <p:spPr>
          <a:xfrm>
            <a:off x="7588000" y="1926600"/>
            <a:ext cx="1556100" cy="17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C4F30"/>
                </a:solidFill>
              </a:rPr>
              <a:t>Test isn’t perfect. Sometimes data is valid but goes outside of range</a:t>
            </a:r>
            <a:endParaRPr sz="2000">
              <a:solidFill>
                <a:srgbClr val="FC4F30"/>
              </a:solidFill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85800"/>
            <a:ext cx="6953250" cy="3771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67625" cy="228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650" y="2647775"/>
            <a:ext cx="4702400" cy="25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75" y="0"/>
            <a:ext cx="803123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75" y="0"/>
            <a:ext cx="803123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/>
          <p:nvPr/>
        </p:nvSpPr>
        <p:spPr>
          <a:xfrm>
            <a:off x="2622425" y="1236400"/>
            <a:ext cx="1203600" cy="1107300"/>
          </a:xfrm>
          <a:prstGeom prst="ellipse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86525" y="-1085850"/>
            <a:ext cx="15847926" cy="1014957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/>
          <p:nvPr/>
        </p:nvSpPr>
        <p:spPr>
          <a:xfrm>
            <a:off x="2404726" y="1925424"/>
            <a:ext cx="967200" cy="889800"/>
          </a:xfrm>
          <a:prstGeom prst="ellipse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753" y="0"/>
            <a:ext cx="52645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86525" y="-1085850"/>
            <a:ext cx="15847926" cy="1014957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1"/>
          <p:cNvSpPr/>
          <p:nvPr/>
        </p:nvSpPr>
        <p:spPr>
          <a:xfrm>
            <a:off x="1890381" y="1353915"/>
            <a:ext cx="2375100" cy="2185200"/>
          </a:xfrm>
          <a:prstGeom prst="ellipse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92" y="0"/>
            <a:ext cx="207531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3183450" y="231025"/>
            <a:ext cx="5643300" cy="47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550 channels numbered with integers between 0 and 565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Potentially</a:t>
            </a:r>
            <a:r>
              <a:rPr lang="en" sz="2200"/>
              <a:t> more channels/sensors in other days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48 channels present in ALL files, likely for measurements that can be found in all machinery (fuel level, temperature, gyroscope)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123 channels present in exactly 9 files, likely that these files were all from the same machine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Perhaps a measuring device rather than a bulldozer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315 FILES have exactly 152 channels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863" y="0"/>
            <a:ext cx="519027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200"/>
            <a:ext cx="9144000" cy="4967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652" y="1"/>
            <a:ext cx="7338674" cy="40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1080750" y="4598750"/>
            <a:ext cx="69825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Expected most channels to look like this...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00" y="2571745"/>
            <a:ext cx="3774875" cy="205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900" y="286000"/>
            <a:ext cx="3774875" cy="2067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500" y="291575"/>
            <a:ext cx="3774875" cy="203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4350" y="2571750"/>
            <a:ext cx="3811098" cy="20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948050" y="4591500"/>
            <a:ext cx="79320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Found </a:t>
            </a:r>
            <a:r>
              <a:rPr lang="en" sz="2600"/>
              <a:t>most channels looked like this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900" y="286000"/>
            <a:ext cx="3774875" cy="2067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00" y="291575"/>
            <a:ext cx="3774875" cy="203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4350" y="2571750"/>
            <a:ext cx="3811098" cy="20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215000" y="4591500"/>
            <a:ext cx="82593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After removing first 2 seconds (22 rows in this case)</a:t>
            </a:r>
            <a:endParaRPr sz="26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500" y="291575"/>
            <a:ext cx="3774875" cy="2039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10575" y="291575"/>
            <a:ext cx="3774875" cy="2067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40675" y="2540963"/>
            <a:ext cx="3811100" cy="2050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900" y="286000"/>
            <a:ext cx="3774875" cy="2067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00" y="291575"/>
            <a:ext cx="3774875" cy="203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4350" y="2571750"/>
            <a:ext cx="3811098" cy="20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215000" y="4591500"/>
            <a:ext cx="82593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After removing first 2 seconds (22 rows in this case)</a:t>
            </a:r>
            <a:endParaRPr sz="26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500" y="291575"/>
            <a:ext cx="3774875" cy="2039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10575" y="291575"/>
            <a:ext cx="3774875" cy="2067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40675" y="2540963"/>
            <a:ext cx="3811100" cy="20505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481225" y="2591388"/>
            <a:ext cx="3953100" cy="19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After sampling 100 random files, we see that on average, </a:t>
            </a:r>
            <a:r>
              <a:rPr lang="en" sz="2200">
                <a:solidFill>
                  <a:srgbClr val="FC4F30"/>
                </a:solidFill>
              </a:rPr>
              <a:t>46.4%</a:t>
            </a:r>
            <a:r>
              <a:rPr lang="en" sz="2200"/>
              <a:t> of all channels in a file flatline at one value (ignoring the first 2 seconds)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00" y="2571745"/>
            <a:ext cx="3774875" cy="205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900" y="286000"/>
            <a:ext cx="3774875" cy="2067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500" y="291575"/>
            <a:ext cx="3774875" cy="203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4350" y="2571750"/>
            <a:ext cx="3811098" cy="20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215000" y="4591500"/>
            <a:ext cx="82593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After removing first 2 seconds (22 rows in this case)</a:t>
            </a:r>
            <a:endParaRPr sz="260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500" y="291575"/>
            <a:ext cx="3774875" cy="2039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10575" y="291575"/>
            <a:ext cx="3774875" cy="2067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4494" y="2582925"/>
            <a:ext cx="3754257" cy="203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40675" y="2540963"/>
            <a:ext cx="3811100" cy="2050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138" y="329750"/>
            <a:ext cx="6943725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1100150" y="4276475"/>
            <a:ext cx="69438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Zoom in on the data after the 2 second mark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5800"/>
            <a:ext cx="695325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