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8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9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3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1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736644" y="1281084"/>
            <a:ext cx="5537832" cy="5199873"/>
            <a:chOff x="2736644" y="1281084"/>
            <a:chExt cx="5537832" cy="5199873"/>
          </a:xfrm>
        </p:grpSpPr>
        <p:sp>
          <p:nvSpPr>
            <p:cNvPr id="4" name="椭圆 3"/>
            <p:cNvSpPr/>
            <p:nvPr/>
          </p:nvSpPr>
          <p:spPr>
            <a:xfrm>
              <a:off x="2985653" y="2105891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985653" y="3051079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985653" y="3996267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985653" y="4941455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37" y="2621465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075937" y="3542793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37" y="4464120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7166221" y="3146521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166221" y="3996267"/>
              <a:ext cx="794327" cy="79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285905" y="1281084"/>
              <a:ext cx="595746" cy="5957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453910" y="1973996"/>
              <a:ext cx="595746" cy="5957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1600" dirty="0"/>
            </a:p>
          </p:txBody>
        </p:sp>
        <p:cxnSp>
          <p:nvCxnSpPr>
            <p:cNvPr id="16" name="直接箭头连接符 15"/>
            <p:cNvCxnSpPr>
              <a:stCxn id="4" idx="6"/>
              <a:endCxn id="8" idx="2"/>
            </p:cNvCxnSpPr>
            <p:nvPr/>
          </p:nvCxnSpPr>
          <p:spPr>
            <a:xfrm>
              <a:off x="3779980" y="2503055"/>
              <a:ext cx="1295957" cy="515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6"/>
              <a:endCxn id="9" idx="2"/>
            </p:cNvCxnSpPr>
            <p:nvPr/>
          </p:nvCxnSpPr>
          <p:spPr>
            <a:xfrm>
              <a:off x="3779980" y="2503055"/>
              <a:ext cx="1295957" cy="14369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" idx="6"/>
              <a:endCxn id="10" idx="2"/>
            </p:cNvCxnSpPr>
            <p:nvPr/>
          </p:nvCxnSpPr>
          <p:spPr>
            <a:xfrm>
              <a:off x="3779980" y="2503055"/>
              <a:ext cx="1295957" cy="2358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6"/>
              <a:endCxn id="8" idx="2"/>
            </p:cNvCxnSpPr>
            <p:nvPr/>
          </p:nvCxnSpPr>
          <p:spPr>
            <a:xfrm flipV="1">
              <a:off x="3779980" y="3018629"/>
              <a:ext cx="1295957" cy="4296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5" idx="6"/>
              <a:endCxn id="9" idx="2"/>
            </p:cNvCxnSpPr>
            <p:nvPr/>
          </p:nvCxnSpPr>
          <p:spPr>
            <a:xfrm>
              <a:off x="3779980" y="3448243"/>
              <a:ext cx="1295957" cy="491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5" idx="6"/>
              <a:endCxn id="10" idx="2"/>
            </p:cNvCxnSpPr>
            <p:nvPr/>
          </p:nvCxnSpPr>
          <p:spPr>
            <a:xfrm>
              <a:off x="3779980" y="3448243"/>
              <a:ext cx="1295957" cy="14130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6" idx="6"/>
              <a:endCxn id="8" idx="2"/>
            </p:cNvCxnSpPr>
            <p:nvPr/>
          </p:nvCxnSpPr>
          <p:spPr>
            <a:xfrm flipV="1">
              <a:off x="3779980" y="3018629"/>
              <a:ext cx="1295957" cy="13748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" idx="6"/>
              <a:endCxn id="9" idx="2"/>
            </p:cNvCxnSpPr>
            <p:nvPr/>
          </p:nvCxnSpPr>
          <p:spPr>
            <a:xfrm flipV="1">
              <a:off x="3779980" y="3939957"/>
              <a:ext cx="1295957" cy="45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6"/>
              <a:endCxn id="10" idx="2"/>
            </p:cNvCxnSpPr>
            <p:nvPr/>
          </p:nvCxnSpPr>
          <p:spPr>
            <a:xfrm>
              <a:off x="3779980" y="4393431"/>
              <a:ext cx="1295957" cy="467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7" idx="6"/>
              <a:endCxn id="8" idx="2"/>
            </p:cNvCxnSpPr>
            <p:nvPr/>
          </p:nvCxnSpPr>
          <p:spPr>
            <a:xfrm flipV="1">
              <a:off x="3779980" y="3018629"/>
              <a:ext cx="1295957" cy="2319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7" idx="6"/>
              <a:endCxn id="9" idx="2"/>
            </p:cNvCxnSpPr>
            <p:nvPr/>
          </p:nvCxnSpPr>
          <p:spPr>
            <a:xfrm flipV="1">
              <a:off x="3779980" y="3939957"/>
              <a:ext cx="1295957" cy="1398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7" idx="6"/>
              <a:endCxn id="10" idx="2"/>
            </p:cNvCxnSpPr>
            <p:nvPr/>
          </p:nvCxnSpPr>
          <p:spPr>
            <a:xfrm flipV="1">
              <a:off x="3779980" y="4861284"/>
              <a:ext cx="1295957" cy="477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8" idx="6"/>
              <a:endCxn id="11" idx="2"/>
            </p:cNvCxnSpPr>
            <p:nvPr/>
          </p:nvCxnSpPr>
          <p:spPr>
            <a:xfrm>
              <a:off x="5870264" y="3018629"/>
              <a:ext cx="1295957" cy="5250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8" idx="6"/>
              <a:endCxn id="12" idx="2"/>
            </p:cNvCxnSpPr>
            <p:nvPr/>
          </p:nvCxnSpPr>
          <p:spPr>
            <a:xfrm>
              <a:off x="5870264" y="3018629"/>
              <a:ext cx="1295957" cy="13748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9" idx="6"/>
              <a:endCxn id="11" idx="2"/>
            </p:cNvCxnSpPr>
            <p:nvPr/>
          </p:nvCxnSpPr>
          <p:spPr>
            <a:xfrm flipV="1">
              <a:off x="5870264" y="3543685"/>
              <a:ext cx="1295957" cy="396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9" idx="6"/>
              <a:endCxn id="12" idx="2"/>
            </p:cNvCxnSpPr>
            <p:nvPr/>
          </p:nvCxnSpPr>
          <p:spPr>
            <a:xfrm>
              <a:off x="5870264" y="3939957"/>
              <a:ext cx="1295957" cy="45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0" idx="6"/>
              <a:endCxn id="11" idx="2"/>
            </p:cNvCxnSpPr>
            <p:nvPr/>
          </p:nvCxnSpPr>
          <p:spPr>
            <a:xfrm flipV="1">
              <a:off x="5870264" y="3543685"/>
              <a:ext cx="1295957" cy="13175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0" idx="6"/>
              <a:endCxn id="12" idx="2"/>
            </p:cNvCxnSpPr>
            <p:nvPr/>
          </p:nvCxnSpPr>
          <p:spPr>
            <a:xfrm flipV="1">
              <a:off x="5870264" y="4393431"/>
              <a:ext cx="1295957" cy="467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3" idx="5"/>
              <a:endCxn id="8" idx="2"/>
            </p:cNvCxnSpPr>
            <p:nvPr/>
          </p:nvCxnSpPr>
          <p:spPr>
            <a:xfrm>
              <a:off x="4794406" y="1789585"/>
              <a:ext cx="281531" cy="1229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5"/>
              <a:endCxn id="9" idx="2"/>
            </p:cNvCxnSpPr>
            <p:nvPr/>
          </p:nvCxnSpPr>
          <p:spPr>
            <a:xfrm>
              <a:off x="4794406" y="1789585"/>
              <a:ext cx="281531" cy="2150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3" idx="5"/>
              <a:endCxn id="10" idx="2"/>
            </p:cNvCxnSpPr>
            <p:nvPr/>
          </p:nvCxnSpPr>
          <p:spPr>
            <a:xfrm>
              <a:off x="4794406" y="1789585"/>
              <a:ext cx="281531" cy="3071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4" idx="5"/>
              <a:endCxn id="11" idx="2"/>
            </p:cNvCxnSpPr>
            <p:nvPr/>
          </p:nvCxnSpPr>
          <p:spPr>
            <a:xfrm>
              <a:off x="6962411" y="2482497"/>
              <a:ext cx="203810" cy="1061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4" idx="5"/>
              <a:endCxn id="12" idx="2"/>
            </p:cNvCxnSpPr>
            <p:nvPr/>
          </p:nvCxnSpPr>
          <p:spPr>
            <a:xfrm>
              <a:off x="6962411" y="2482497"/>
              <a:ext cx="203810" cy="19109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2904960" y="5720112"/>
              <a:ext cx="955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174781" y="525593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085529" y="4794274"/>
              <a:ext cx="955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76928" y="5087735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283731" y="4610478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844717" y="1900812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984379" y="2503054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736644" y="611162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724337" y="5591185"/>
              <a:ext cx="1497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0"/>
            <p:cNvSpPr txBox="1"/>
            <p:nvPr/>
          </p:nvSpPr>
          <p:spPr>
            <a:xfrm>
              <a:off x="6852292" y="5201674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put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70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33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James Li</cp:lastModifiedBy>
  <cp:revision>8</cp:revision>
  <dcterms:created xsi:type="dcterms:W3CDTF">2017-09-24T02:33:18Z</dcterms:created>
  <dcterms:modified xsi:type="dcterms:W3CDTF">2017-09-25T16:03:39Z</dcterms:modified>
</cp:coreProperties>
</file>