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7944-742F-4881-87B5-20C83AD108F7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CBAD-36E6-4FEA-B1B7-D1B89AA15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1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85653" y="2105891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5653" y="3051079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2985653" y="3996267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2985653" y="4941455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5075937" y="2621465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5075937" y="3542793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5075937" y="4464120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7166221" y="3146521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7166221" y="3996267"/>
            <a:ext cx="794327" cy="7943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4285905" y="1281084"/>
            <a:ext cx="595746" cy="5957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53910" y="1973996"/>
            <a:ext cx="595746" cy="5957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4" idx="6"/>
            <a:endCxn id="8" idx="2"/>
          </p:cNvCxnSpPr>
          <p:nvPr/>
        </p:nvCxnSpPr>
        <p:spPr>
          <a:xfrm>
            <a:off x="3779980" y="2503055"/>
            <a:ext cx="1295957" cy="515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9" idx="2"/>
          </p:cNvCxnSpPr>
          <p:nvPr/>
        </p:nvCxnSpPr>
        <p:spPr>
          <a:xfrm>
            <a:off x="3779980" y="2503055"/>
            <a:ext cx="1295957" cy="1436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0" idx="2"/>
          </p:cNvCxnSpPr>
          <p:nvPr/>
        </p:nvCxnSpPr>
        <p:spPr>
          <a:xfrm>
            <a:off x="3779980" y="2503055"/>
            <a:ext cx="1295957" cy="2358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8" idx="2"/>
          </p:cNvCxnSpPr>
          <p:nvPr/>
        </p:nvCxnSpPr>
        <p:spPr>
          <a:xfrm flipV="1">
            <a:off x="3779980" y="3018629"/>
            <a:ext cx="1295957" cy="429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9" idx="2"/>
          </p:cNvCxnSpPr>
          <p:nvPr/>
        </p:nvCxnSpPr>
        <p:spPr>
          <a:xfrm>
            <a:off x="3779980" y="3448243"/>
            <a:ext cx="1295957" cy="491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  <a:endCxn id="10" idx="2"/>
          </p:cNvCxnSpPr>
          <p:nvPr/>
        </p:nvCxnSpPr>
        <p:spPr>
          <a:xfrm>
            <a:off x="3779980" y="3448243"/>
            <a:ext cx="1295957" cy="1413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6"/>
            <a:endCxn id="8" idx="2"/>
          </p:cNvCxnSpPr>
          <p:nvPr/>
        </p:nvCxnSpPr>
        <p:spPr>
          <a:xfrm flipV="1">
            <a:off x="3779980" y="3018629"/>
            <a:ext cx="1295957" cy="1374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6"/>
            <a:endCxn id="9" idx="2"/>
          </p:cNvCxnSpPr>
          <p:nvPr/>
        </p:nvCxnSpPr>
        <p:spPr>
          <a:xfrm flipV="1">
            <a:off x="3779980" y="3939957"/>
            <a:ext cx="1295957" cy="453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6"/>
            <a:endCxn id="10" idx="2"/>
          </p:cNvCxnSpPr>
          <p:nvPr/>
        </p:nvCxnSpPr>
        <p:spPr>
          <a:xfrm>
            <a:off x="3779980" y="4393431"/>
            <a:ext cx="1295957" cy="46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8" idx="2"/>
          </p:cNvCxnSpPr>
          <p:nvPr/>
        </p:nvCxnSpPr>
        <p:spPr>
          <a:xfrm flipV="1">
            <a:off x="3779980" y="3018629"/>
            <a:ext cx="1295957" cy="2319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9" idx="2"/>
          </p:cNvCxnSpPr>
          <p:nvPr/>
        </p:nvCxnSpPr>
        <p:spPr>
          <a:xfrm flipV="1">
            <a:off x="3779980" y="3939957"/>
            <a:ext cx="1295957" cy="1398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6"/>
            <a:endCxn id="10" idx="2"/>
          </p:cNvCxnSpPr>
          <p:nvPr/>
        </p:nvCxnSpPr>
        <p:spPr>
          <a:xfrm flipV="1">
            <a:off x="3779980" y="4861284"/>
            <a:ext cx="1295957" cy="47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6"/>
            <a:endCxn id="11" idx="2"/>
          </p:cNvCxnSpPr>
          <p:nvPr/>
        </p:nvCxnSpPr>
        <p:spPr>
          <a:xfrm>
            <a:off x="5870264" y="3018629"/>
            <a:ext cx="1295957" cy="525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6"/>
            <a:endCxn id="12" idx="2"/>
          </p:cNvCxnSpPr>
          <p:nvPr/>
        </p:nvCxnSpPr>
        <p:spPr>
          <a:xfrm>
            <a:off x="5870264" y="3018629"/>
            <a:ext cx="1295957" cy="1374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6"/>
            <a:endCxn id="11" idx="2"/>
          </p:cNvCxnSpPr>
          <p:nvPr/>
        </p:nvCxnSpPr>
        <p:spPr>
          <a:xfrm flipV="1">
            <a:off x="5870264" y="3543685"/>
            <a:ext cx="1295957" cy="396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6"/>
            <a:endCxn id="12" idx="2"/>
          </p:cNvCxnSpPr>
          <p:nvPr/>
        </p:nvCxnSpPr>
        <p:spPr>
          <a:xfrm>
            <a:off x="5870264" y="3939957"/>
            <a:ext cx="1295957" cy="453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6"/>
            <a:endCxn id="11" idx="2"/>
          </p:cNvCxnSpPr>
          <p:nvPr/>
        </p:nvCxnSpPr>
        <p:spPr>
          <a:xfrm flipV="1">
            <a:off x="5870264" y="3543685"/>
            <a:ext cx="1295957" cy="1317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6"/>
            <a:endCxn id="12" idx="2"/>
          </p:cNvCxnSpPr>
          <p:nvPr/>
        </p:nvCxnSpPr>
        <p:spPr>
          <a:xfrm flipV="1">
            <a:off x="5870264" y="4393431"/>
            <a:ext cx="1295957" cy="467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3" idx="5"/>
            <a:endCxn id="8" idx="2"/>
          </p:cNvCxnSpPr>
          <p:nvPr/>
        </p:nvCxnSpPr>
        <p:spPr>
          <a:xfrm>
            <a:off x="4794406" y="1789585"/>
            <a:ext cx="281531" cy="122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5"/>
            <a:endCxn id="9" idx="2"/>
          </p:cNvCxnSpPr>
          <p:nvPr/>
        </p:nvCxnSpPr>
        <p:spPr>
          <a:xfrm>
            <a:off x="4794406" y="1789585"/>
            <a:ext cx="281531" cy="21503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3" idx="5"/>
            <a:endCxn id="10" idx="2"/>
          </p:cNvCxnSpPr>
          <p:nvPr/>
        </p:nvCxnSpPr>
        <p:spPr>
          <a:xfrm>
            <a:off x="4794406" y="1789585"/>
            <a:ext cx="281531" cy="307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5"/>
            <a:endCxn id="11" idx="2"/>
          </p:cNvCxnSpPr>
          <p:nvPr/>
        </p:nvCxnSpPr>
        <p:spPr>
          <a:xfrm>
            <a:off x="6962411" y="2482497"/>
            <a:ext cx="203810" cy="1061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5"/>
            <a:endCxn id="12" idx="2"/>
          </p:cNvCxnSpPr>
          <p:nvPr/>
        </p:nvCxnSpPr>
        <p:spPr>
          <a:xfrm>
            <a:off x="6962411" y="2482497"/>
            <a:ext cx="203810" cy="1910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904960" y="572011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174781" y="5255939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85529" y="479427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76928" y="508773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83731" y="4610478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844717" y="190081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984379" y="250305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36644" y="611162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724337" y="559118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0"/>
          <p:cNvSpPr txBox="1"/>
          <p:nvPr/>
        </p:nvSpPr>
        <p:spPr>
          <a:xfrm>
            <a:off x="6852292" y="520167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0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James Li</cp:lastModifiedBy>
  <cp:revision>6</cp:revision>
  <dcterms:created xsi:type="dcterms:W3CDTF">2017-09-24T02:33:18Z</dcterms:created>
  <dcterms:modified xsi:type="dcterms:W3CDTF">2017-09-24T03:03:12Z</dcterms:modified>
</cp:coreProperties>
</file>