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08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49D0-6013-4CA3-8536-99DC0946FC5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28BE-F3FB-41F9-AACA-0D039A13D8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6858000" cy="321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7629" y="695325"/>
            <a:ext cx="63024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ТЕХНИЧЕСКОЕ НОРМИРОВАНИЕ РАБОТ </a:t>
            </a:r>
          </a:p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НА МЕТАЛЛООБРАБАТЫВАЮЩЕМ </a:t>
            </a:r>
          </a:p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ОБОРУДОВАНИИ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3214678"/>
          <a:ext cx="6858000" cy="619793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58000"/>
              </a:tblGrid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="0" baseline="0" dirty="0" smtClean="0"/>
                        <a:t>Токарная группа</a:t>
                      </a:r>
                      <a:endParaRPr lang="ru-RU" sz="2400" b="0" baseline="0" dirty="0"/>
                    </a:p>
                  </a:txBody>
                  <a:tcPr/>
                </a:tc>
              </a:tr>
              <a:tr h="860118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000" b="0" baseline="0" dirty="0" smtClean="0"/>
                        <a:t>Токарно-винторезные</a:t>
                      </a:r>
                      <a:endParaRPr lang="ru-RU" sz="2000" b="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000" b="0" baseline="0" dirty="0" smtClean="0"/>
                        <a:t>Токарно-карусельные</a:t>
                      </a:r>
                      <a:endParaRPr lang="ru-RU" sz="2000" b="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aseline="0" dirty="0" smtClean="0"/>
                        <a:t>Фрезерная группа</a:t>
                      </a:r>
                      <a:endParaRPr lang="ru-RU" sz="24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aseline="0" dirty="0" smtClean="0"/>
                        <a:t>Расточная группа</a:t>
                      </a:r>
                      <a:endParaRPr lang="ru-RU" sz="24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aseline="0" dirty="0" smtClean="0"/>
                        <a:t>Сверлильная группа</a:t>
                      </a:r>
                      <a:endParaRPr lang="ru-RU" sz="24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aseline="0" dirty="0" smtClean="0"/>
                        <a:t>Шлифовальная группа</a:t>
                      </a:r>
                      <a:endParaRPr lang="ru-RU" sz="24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r>
                        <a:rPr lang="ru-RU" sz="2400" baseline="0" dirty="0" smtClean="0"/>
                        <a:t>Строгально-долбежная</a:t>
                      </a:r>
                      <a:endParaRPr lang="ru-RU" sz="24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200"/>
                        </a:spcAft>
                      </a:pPr>
                      <a:endParaRPr lang="ru-RU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9" name="AutoShape 5" descr="Техническое нормирование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 descr="16K20.stanok_kpo.r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79" y="3881433"/>
            <a:ext cx="1071569" cy="801735"/>
          </a:xfrm>
          <a:prstGeom prst="rect">
            <a:avLst/>
          </a:prstGeom>
        </p:spPr>
      </p:pic>
      <p:pic>
        <p:nvPicPr>
          <p:cNvPr id="11" name="Рисунок 10" descr="1525.stanok_kpo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4714876"/>
            <a:ext cx="842950" cy="91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</Words>
  <Application>Microsoft Office PowerPoint</Application>
  <PresentationFormat>Экран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opp-vnt6</dc:creator>
  <cp:lastModifiedBy>opp-vnt6</cp:lastModifiedBy>
  <cp:revision>12</cp:revision>
  <dcterms:created xsi:type="dcterms:W3CDTF">2023-05-14T16:38:45Z</dcterms:created>
  <dcterms:modified xsi:type="dcterms:W3CDTF">2023-05-14T18:23:44Z</dcterms:modified>
</cp:coreProperties>
</file>