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</p:sldIdLst>
  <p:sldSz cx="9144000" cy="5143500" type="screen16x9"/>
  <p:notesSz cx="6858000" cy="9144000"/>
  <p:embeddedFontLst>
    <p:embeddedFont>
      <p:font typeface="Montserrat" panose="020B0604020202020204" charset="-52"/>
      <p:regular r:id="rId10"/>
      <p:bold r:id="rId11"/>
      <p:italic r:id="rId12"/>
      <p:boldItalic r:id="rId13"/>
    </p:embeddedFont>
    <p:embeddedFont>
      <p:font typeface="Montserrat SemiBold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44ce6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44ce6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6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88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08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4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44ce6a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44ce6a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9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389550"/>
            <a:ext cx="5067000" cy="104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dirty="0"/>
              <a:t>STREAM API</a:t>
            </a:r>
            <a:endParaRPr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5" y="403375"/>
            <a:ext cx="1044249" cy="3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225EF-8786-4FEB-A798-CE5D864E964D}"/>
              </a:ext>
            </a:extLst>
          </p:cNvPr>
          <p:cNvSpPr txBox="1"/>
          <p:nvPr/>
        </p:nvSpPr>
        <p:spPr>
          <a:xfrm>
            <a:off x="311700" y="2263973"/>
            <a:ext cx="475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Краткое руководство по API, лямбдам и мемам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9097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Стримоз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1800" i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сущ., тж. стримомания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патологическое импульсивно возникающее стремление разместить всю логику Java-программы или существенной её части в одном Stream-конвейере, сопровождающееся непреодолимой потребностью удовлетворить это стремление.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Тагир Валеев — Stream API: рекомендации лучших собаководов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5" name="Google Shape;104;p16">
            <a:extLst>
              <a:ext uri="{FF2B5EF4-FFF2-40B4-BE49-F238E27FC236}">
                <a16:creationId xmlns:a16="http://schemas.microsoft.com/office/drawing/2014/main" id="{0BBB2093-3EFE-4A0A-9489-FFC4FB71F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680" y="384114"/>
            <a:ext cx="425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Stream API</a:t>
            </a:r>
            <a:endParaRPr/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1DBDED2E-1782-4AA2-9DFC-2500623D2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0680" y="1054714"/>
            <a:ext cx="4301100" cy="31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 - интерфейс, предоставляющий функциональные возможности обработки коллекций.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Проще говоря, поток - это итератор, роль которого состоит в том, чтобы принять набор действий для применения к каждому из элементов, которые он содержит.</a:t>
            </a:r>
            <a:endParaRPr sz="1600"/>
          </a:p>
        </p:txBody>
      </p:sp>
      <p:pic>
        <p:nvPicPr>
          <p:cNvPr id="7" name="Google Shape;106;p16">
            <a:extLst>
              <a:ext uri="{FF2B5EF4-FFF2-40B4-BE49-F238E27FC236}">
                <a16:creationId xmlns:a16="http://schemas.microsoft.com/office/drawing/2014/main" id="{CE40EBCB-C8C6-492F-A758-7BC1E63F9F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52" y="384114"/>
            <a:ext cx="3894350" cy="386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73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26518183-C1EC-4CCB-BB0B-309821647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550" y="30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Основные операции</a:t>
            </a:r>
            <a:endParaRPr dirty="0"/>
          </a:p>
        </p:txBody>
      </p:sp>
      <p:pic>
        <p:nvPicPr>
          <p:cNvPr id="6" name="Google Shape;118;p18">
            <a:extLst>
              <a:ext uri="{FF2B5EF4-FFF2-40B4-BE49-F238E27FC236}">
                <a16:creationId xmlns:a16="http://schemas.microsoft.com/office/drawing/2014/main" id="{313EF136-7012-4DD9-8260-8A138BEF10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57" y="1955024"/>
            <a:ext cx="8673601" cy="123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41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6" name="Google Shape;97;p15">
            <a:extLst>
              <a:ext uri="{FF2B5EF4-FFF2-40B4-BE49-F238E27FC236}">
                <a16:creationId xmlns:a16="http://schemas.microsoft.com/office/drawing/2014/main" id="{D2E178A3-DE21-4499-942E-1372DF67FD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92" y="188011"/>
            <a:ext cx="5224675" cy="2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5">
            <a:extLst>
              <a:ext uri="{FF2B5EF4-FFF2-40B4-BE49-F238E27FC236}">
                <a16:creationId xmlns:a16="http://schemas.microsoft.com/office/drawing/2014/main" id="{D7B517FD-5813-4349-9A56-74FE3920AF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294" y="2603711"/>
            <a:ext cx="4702605" cy="16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9;p15">
            <a:extLst>
              <a:ext uri="{FF2B5EF4-FFF2-40B4-BE49-F238E27FC236}">
                <a16:creationId xmlns:a16="http://schemas.microsoft.com/office/drawing/2014/main" id="{C210C0B5-CD09-4BDD-894D-D6531548FC5C}"/>
              </a:ext>
            </a:extLst>
          </p:cNvPr>
          <p:cNvSpPr/>
          <p:nvPr/>
        </p:nvSpPr>
        <p:spPr>
          <a:xfrm>
            <a:off x="6414994" y="1903086"/>
            <a:ext cx="1364700" cy="1353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66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7DD20B12-FD42-45A6-BC10-2C06E9DF1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650" y="1996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Основные "свойства" стримов</a:t>
            </a:r>
            <a:endParaRPr dirty="0"/>
          </a:p>
        </p:txBody>
      </p:sp>
      <p:sp>
        <p:nvSpPr>
          <p:cNvPr id="6" name="Google Shape;112;p17">
            <a:extLst>
              <a:ext uri="{FF2B5EF4-FFF2-40B4-BE49-F238E27FC236}">
                <a16:creationId xmlns:a16="http://schemas.microsoft.com/office/drawing/2014/main" id="{60AEE3B6-2A82-444A-9C6E-6A9282C19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650" y="1164475"/>
            <a:ext cx="7688700" cy="2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Стрим - не структура данных! Он ничего не хранит. И не гарантирует порядок хранения данных</a:t>
            </a:r>
            <a:endParaRPr sz="1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Все выполнение операций отложено до последнего (lazy операции)</a:t>
            </a:r>
            <a:endParaRPr sz="1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 изменяют исходных источник данных (только те, что сделаны в jdk)</a:t>
            </a:r>
            <a:endParaRPr sz="1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одноразовый - нельзя один стрим использовать несколько раз! одна терминальная операция == один стрим</a:t>
            </a:r>
            <a:endParaRPr sz="1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параллельный/однопоточный</a:t>
            </a:r>
            <a:endParaRPr sz="1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может быть бесконечным</a:t>
            </a:r>
            <a:endParaRPr sz="1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11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70650" y="4448725"/>
            <a:ext cx="425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&gt;_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6350" y="4448725"/>
            <a:ext cx="4482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5250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183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Courier New</vt:lpstr>
      <vt:lpstr>Montserrat SemiBold</vt:lpstr>
      <vt:lpstr>Simple Light</vt:lpstr>
      <vt:lpstr>PowerPoint Presentation</vt:lpstr>
      <vt:lpstr>PowerPoint Presentation</vt:lpstr>
      <vt:lpstr>Что такое Stream API</vt:lpstr>
      <vt:lpstr>Основные операции</vt:lpstr>
      <vt:lpstr>PowerPoint Presentation</vt:lpstr>
      <vt:lpstr>Основные "свойства" стримов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Krasilnikov1</dc:creator>
  <cp:lastModifiedBy>Mikhail Krasilnikov1</cp:lastModifiedBy>
  <cp:revision>2</cp:revision>
  <dcterms:modified xsi:type="dcterms:W3CDTF">2020-11-27T20:00:26Z</dcterms:modified>
</cp:coreProperties>
</file>