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22371" y="2242868"/>
            <a:ext cx="8825658" cy="1922038"/>
          </a:xfrm>
        </p:spPr>
        <p:txBody>
          <a:bodyPr anchor="ctr"/>
          <a:lstStyle/>
          <a:p>
            <a:pPr algn="ctr"/>
            <a:r>
              <a:rPr lang="zh-TW" altLang="en-US" sz="6600" strike="sngStrike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危機處理</a:t>
            </a:r>
            <a:br>
              <a:rPr lang="en-US" altLang="zh-TW" sz="6600" strike="sngStrike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660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微處理機 期末專題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04849" y="4829175"/>
            <a:ext cx="28194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第六組</a:t>
            </a:r>
            <a:endParaRPr lang="en-US" altLang="zh-TW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0416305 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王柏堯</a:t>
            </a:r>
            <a:endParaRPr lang="en-US" altLang="zh-TW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0416005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張彧豪</a:t>
            </a:r>
          </a:p>
        </p:txBody>
      </p:sp>
    </p:spTree>
    <p:extLst>
      <p:ext uri="{BB962C8B-B14F-4D97-AF65-F5344CB8AC3E}">
        <p14:creationId xmlns:p14="http://schemas.microsoft.com/office/powerpoint/2010/main" val="137462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4235" y="3457517"/>
            <a:ext cx="11240218" cy="104547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你是否曾遇到過以下情況：</a:t>
            </a:r>
            <a:endParaRPr lang="en-US" altLang="zh-TW" sz="7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316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575" y="1142681"/>
            <a:ext cx="6096851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61D9ADB-C672-4EB9-AE59-61EE68EF5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8" y="581025"/>
            <a:ext cx="717232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53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4955" y="2931307"/>
            <a:ext cx="8761412" cy="664438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人被殺， 就會死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152079" y="3756563"/>
            <a:ext cx="8761412" cy="608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魚會餓，還會餓死</a:t>
            </a:r>
          </a:p>
        </p:txBody>
      </p:sp>
    </p:spTree>
    <p:extLst>
      <p:ext uri="{BB962C8B-B14F-4D97-AF65-F5344CB8AC3E}">
        <p14:creationId xmlns:p14="http://schemas.microsoft.com/office/powerpoint/2010/main" val="163211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橢圓 7"/>
          <p:cNvSpPr/>
          <p:nvPr/>
        </p:nvSpPr>
        <p:spPr>
          <a:xfrm>
            <a:off x="4636698" y="1328312"/>
            <a:ext cx="491706" cy="491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37701" y="861524"/>
            <a:ext cx="3227266" cy="706964"/>
          </a:xfrm>
        </p:spPr>
        <p:txBody>
          <a:bodyPr/>
          <a:lstStyle/>
          <a:p>
            <a:r>
              <a:rPr lang="zh-TW" altLang="en-US" sz="440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自動餵魚機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2480" y="2034156"/>
            <a:ext cx="6703709" cy="2037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功能：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自動定時餵魚。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跟手機連動，可遠端遙控餵魚。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66695" y="4580625"/>
            <a:ext cx="2061713" cy="2061713"/>
          </a:xfrm>
          <a:prstGeom prst="rect">
            <a:avLst/>
          </a:prstGeom>
        </p:spPr>
      </p:pic>
      <p:sp>
        <p:nvSpPr>
          <p:cNvPr id="7" name="動作按鈕: 說明 6">
            <a:hlinkClick r:id="" action="ppaction://noaction" highlightClick="1"/>
          </p:cNvPr>
          <p:cNvSpPr/>
          <p:nvPr/>
        </p:nvSpPr>
        <p:spPr>
          <a:xfrm>
            <a:off x="4364967" y="541188"/>
            <a:ext cx="1846053" cy="1574248"/>
          </a:xfrm>
          <a:prstGeom prst="actionButtonHelp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524250" y="4071668"/>
            <a:ext cx="270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latin typeface="Copperplate Gothic Bold" panose="020E0705020206020404" pitchFamily="34" charset="0"/>
                <a:ea typeface="微軟正黑體" panose="020B0604030504040204" pitchFamily="34" charset="-120"/>
              </a:rPr>
              <a:t>Level Up</a:t>
            </a:r>
            <a:endParaRPr lang="zh-TW" altLang="en-US" sz="3600" dirty="0">
              <a:latin typeface="Copperplate Gothic Bold" panose="020E07050202060204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600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-6.25E-7 0.5944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44444E-6 L -0.46445 4.44444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7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2531222" cy="706964"/>
          </a:xfrm>
        </p:spPr>
        <p:txBody>
          <a:bodyPr/>
          <a:lstStyle/>
          <a:p>
            <a:r>
              <a:rPr lang="zh-TW" altLang="en-US" sz="440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預計花費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4953" y="3536950"/>
            <a:ext cx="8836772" cy="1530350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Wi-Fi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模組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(or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藍芽模組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), NTD 250</a:t>
            </a: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步進馬達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NTD 400~500(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希望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752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716802" y="2774650"/>
            <a:ext cx="10198847" cy="2502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 sz="4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未來展望：</a:t>
            </a:r>
            <a:endParaRPr lang="en-US" altLang="zh-TW" sz="44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4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配合手機遊戲讓餵魚更有趣。</a:t>
            </a:r>
            <a:endParaRPr lang="en-US" altLang="zh-TW" sz="40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4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引進濁度計，提醒使用者該換水囉</a:t>
            </a:r>
            <a:r>
              <a:rPr lang="en-US" altLang="zh-TW" sz="4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4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44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3378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52700" y="3116792"/>
            <a:ext cx="7439026" cy="2236258"/>
          </a:xfrm>
        </p:spPr>
        <p:txBody>
          <a:bodyPr/>
          <a:lstStyle/>
          <a:p>
            <a:r>
              <a:rPr lang="en-US" altLang="zh-TW" sz="7200" dirty="0">
                <a:solidFill>
                  <a:srgbClr val="FF0000"/>
                </a:solidFill>
              </a:rPr>
              <a:t>Thanks your listening~</a:t>
            </a:r>
            <a:br>
              <a:rPr lang="en-US" altLang="zh-TW" sz="7200" dirty="0">
                <a:solidFill>
                  <a:srgbClr val="FF0000"/>
                </a:solidFill>
              </a:rPr>
            </a:br>
            <a:r>
              <a:rPr lang="en-US" altLang="zh-TW" sz="7200" dirty="0">
                <a:solidFill>
                  <a:srgbClr val="FF0000"/>
                </a:solidFill>
              </a:rPr>
              <a:t>Any questions ?</a:t>
            </a:r>
            <a:endParaRPr lang="zh-TW" alt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91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76</TotalTime>
  <Words>107</Words>
  <Application>Microsoft Office PowerPoint</Application>
  <PresentationFormat>寬螢幕</PresentationFormat>
  <Paragraphs>19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微軟正黑體</vt:lpstr>
      <vt:lpstr>新細明體</vt:lpstr>
      <vt:lpstr>Arial</vt:lpstr>
      <vt:lpstr>Century Gothic</vt:lpstr>
      <vt:lpstr>Copperplate Gothic Bold</vt:lpstr>
      <vt:lpstr>Wingdings 3</vt:lpstr>
      <vt:lpstr>離子會議室</vt:lpstr>
      <vt:lpstr>危機處理 微處理機 期末專題</vt:lpstr>
      <vt:lpstr>PowerPoint 簡報</vt:lpstr>
      <vt:lpstr>PowerPoint 簡報</vt:lpstr>
      <vt:lpstr>PowerPoint 簡報</vt:lpstr>
      <vt:lpstr>PowerPoint 簡報</vt:lpstr>
      <vt:lpstr>自動餵魚機</vt:lpstr>
      <vt:lpstr>預計花費</vt:lpstr>
      <vt:lpstr>PowerPoint 簡報</vt:lpstr>
      <vt:lpstr>Thanks your listening~ Any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危機處理</dc:title>
  <dc:creator>Windows 使用者</dc:creator>
  <cp:lastModifiedBy>haohao</cp:lastModifiedBy>
  <cp:revision>114</cp:revision>
  <dcterms:created xsi:type="dcterms:W3CDTF">2017-11-22T10:53:57Z</dcterms:created>
  <dcterms:modified xsi:type="dcterms:W3CDTF">2017-11-23T14:18:54Z</dcterms:modified>
</cp:coreProperties>
</file>