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embeddedFontLst>
    <p:embeddedFont>
      <p:font typeface="Trebuchet MS" pitchFamily="34" charset="0"/>
      <p:regular r:id="rId13"/>
      <p:bold r:id="rId14"/>
      <p:italic r:id="rId15"/>
      <p:boldItalic r:id="rId16"/>
    </p:embeddedFont>
    <p:embeddedFont>
      <p:font typeface="Wingdings 2" pitchFamily="18" charset="2"/>
      <p:regular r:id="rId17"/>
    </p:embeddedFont>
    <p:embeddedFont>
      <p:font typeface="Calibri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D7FF9-33EE-44DF-BC49-AC6CBE8D6766}" type="datetimeFigureOut">
              <a:rPr lang="en-US" smtClean="0"/>
              <a:t>4/16/2020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F92F7-727D-404A-99A3-9E14634E6D4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8F56EA2-3729-42FE-9859-78663E9A0469}" type="datetime1">
              <a:rPr lang="en-US" smtClean="0"/>
              <a:t>4/16/2020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21233F-2684-46AF-AC4A-D4980D560759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79B0F81-4CC5-43D4-8FF9-1C0B86336441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FECE2-1B95-41FB-9334-06250CCBE81F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7971798-2E1A-45C0-8C5C-60F90BACA051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C1BA28-3154-4B27-9F23-7D72CF11A31C}" type="datetime1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ACC96-97F6-4C4B-A2E2-C832249BD0FC}" type="datetime1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AB5C3-2110-41B3-B863-5E0BB9E7A128}" type="datetime1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B8CC091-E2C1-4844-8E08-5D7D5C6DE7A0}" type="datetime1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4B0A4A-4264-4292-A652-F03AE72C1192}" type="datetime1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748BA-E4B5-4BCF-99FE-6DDB9FFEE4E6}" type="datetime1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1FFEA79-9AD8-47EA-B23E-2CC4E2EBD49F}" type="datetime1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Inventory Management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3657600"/>
            <a:ext cx="8001000" cy="19465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 smtClean="0"/>
              <a:t>Presented By:-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	</a:t>
            </a:r>
            <a:r>
              <a:rPr lang="en-IN" dirty="0" smtClean="0"/>
              <a:t>	Meet K Patel		170410116074</a:t>
            </a:r>
          </a:p>
          <a:p>
            <a:pPr algn="l"/>
            <a:r>
              <a:rPr lang="en-IN" dirty="0" smtClean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Parth</a:t>
            </a:r>
            <a:r>
              <a:rPr lang="en-IN" dirty="0" smtClean="0"/>
              <a:t> R Patel 		170410116080</a:t>
            </a:r>
          </a:p>
          <a:p>
            <a:pPr algn="l"/>
            <a:r>
              <a:rPr lang="en-IN" dirty="0" smtClean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Sanket</a:t>
            </a:r>
            <a:r>
              <a:rPr lang="en-IN" dirty="0" smtClean="0"/>
              <a:t> V </a:t>
            </a:r>
            <a:r>
              <a:rPr lang="en-IN" dirty="0" err="1" smtClean="0"/>
              <a:t>Vavadiya</a:t>
            </a:r>
            <a:r>
              <a:rPr lang="en-IN" dirty="0" smtClean="0"/>
              <a:t>	170410116123	</a:t>
            </a:r>
          </a:p>
          <a:p>
            <a:pPr algn="l"/>
            <a:r>
              <a:rPr lang="en-IN" dirty="0" smtClean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Kunj</a:t>
            </a:r>
            <a:r>
              <a:rPr lang="en-IN" dirty="0" smtClean="0"/>
              <a:t> K </a:t>
            </a:r>
            <a:r>
              <a:rPr lang="en-IN" dirty="0" err="1" smtClean="0"/>
              <a:t>Viradia</a:t>
            </a:r>
            <a:r>
              <a:rPr lang="en-IN" dirty="0" smtClean="0"/>
              <a:t>		170410116124</a:t>
            </a:r>
          </a:p>
          <a:p>
            <a:pPr algn="l"/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svit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7200"/>
            <a:ext cx="1335974" cy="1371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6" name="Picture 5" descr="t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72" y="2133600"/>
            <a:ext cx="5441522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000000"/>
                </a:solidFill>
                <a:latin typeface="Arial"/>
                <a:cs typeface="Arial"/>
              </a:rPr>
              <a:t>What</a:t>
            </a:r>
            <a:r>
              <a:rPr lang="en-IN" sz="4000" spc="-1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IN" sz="4000" dirty="0" smtClean="0">
                <a:solidFill>
                  <a:srgbClr val="000000"/>
                </a:solidFill>
                <a:latin typeface="Arial"/>
                <a:cs typeface="Arial"/>
              </a:rPr>
              <a:t>is Inventory</a:t>
            </a:r>
            <a:r>
              <a:rPr lang="en-IN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sz="2800" spc="-17" dirty="0" smtClean="0">
                <a:solidFill>
                  <a:srgbClr val="000000"/>
                </a:solidFill>
                <a:latin typeface="Calibri"/>
                <a:cs typeface="Calibri"/>
              </a:rPr>
              <a:t>Inventory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 is </a:t>
            </a:r>
            <a:r>
              <a:rPr lang="en-IN" sz="2800" spc="-18" dirty="0" smtClean="0">
                <a:solidFill>
                  <a:srgbClr val="000000"/>
                </a:solidFill>
                <a:latin typeface="Calibri"/>
                <a:cs typeface="Calibri"/>
              </a:rPr>
              <a:t>stock</a:t>
            </a:r>
            <a:r>
              <a:rPr lang="en-IN" sz="2800" spc="41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lang="en-IN" sz="2800" spc="1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sz="2800" spc="-12" dirty="0" smtClean="0">
                <a:solidFill>
                  <a:srgbClr val="000000"/>
                </a:solidFill>
                <a:latin typeface="Calibri"/>
                <a:cs typeface="Calibri"/>
              </a:rPr>
              <a:t>items</a:t>
            </a:r>
            <a:r>
              <a:rPr lang="en-IN" sz="2800" spc="21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held</a:t>
            </a:r>
            <a:r>
              <a:rPr lang="en-IN" sz="2800" spc="-15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sz="2800" spc="-40" dirty="0" smtClean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lang="en-IN" sz="2800" spc="56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meet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future</a:t>
            </a:r>
          </a:p>
          <a:p>
            <a:pPr algn="just">
              <a:buNone/>
            </a:pP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demand.</a:t>
            </a:r>
          </a:p>
          <a:p>
            <a:pPr algn="just">
              <a:buNone/>
            </a:pPr>
            <a:endParaRPr lang="en-IN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 algn="just">
              <a:lnSpc>
                <a:spcPts val="37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lang="en-IN" sz="2800" spc="-23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is a </a:t>
            </a:r>
            <a:r>
              <a:rPr lang="en-IN" sz="2800" spc="-15" dirty="0" smtClean="0">
                <a:solidFill>
                  <a:srgbClr val="000000"/>
                </a:solidFill>
                <a:latin typeface="Calibri"/>
                <a:cs typeface="Calibri"/>
              </a:rPr>
              <a:t>list</a:t>
            </a:r>
            <a:r>
              <a:rPr lang="en-IN" sz="2800" spc="25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sz="2800" spc="-30" dirty="0" smtClean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lang="en-IN" sz="2800" spc="28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goods</a:t>
            </a:r>
            <a:r>
              <a:rPr lang="en-IN" sz="2800" spc="33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lang="en-IN"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materials,</a:t>
            </a:r>
            <a:r>
              <a:rPr lang="en-IN" sz="2800" spc="2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or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those</a:t>
            </a:r>
          </a:p>
          <a:p>
            <a:pPr marL="0" marR="0" algn="just">
              <a:lnSpc>
                <a:spcPts val="37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goods</a:t>
            </a:r>
            <a:r>
              <a:rPr lang="en-IN" sz="2800" spc="17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lang="en-IN"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materials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 themselves, held </a:t>
            </a:r>
            <a:r>
              <a:rPr lang="en-IN" sz="2800" spc="-11" dirty="0" smtClean="0">
                <a:solidFill>
                  <a:srgbClr val="000000"/>
                </a:solidFill>
                <a:latin typeface="Calibri"/>
                <a:cs typeface="Calibri"/>
              </a:rPr>
              <a:t>available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lang="en-IN" sz="2800" spc="-17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sz="2800" spc="-20" dirty="0" smtClean="0">
                <a:solidFill>
                  <a:srgbClr val="000000"/>
                </a:solidFill>
                <a:latin typeface="Calibri"/>
                <a:cs typeface="Calibri"/>
              </a:rPr>
              <a:t>stock</a:t>
            </a:r>
            <a:r>
              <a:rPr lang="en-IN" sz="2800" spc="43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lang="en-IN" sz="2800" spc="-17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a business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 marL="342899" algn="just">
              <a:lnSpc>
                <a:spcPts val="3722"/>
              </a:lnSpc>
              <a:spcBef>
                <a:spcPts val="0"/>
              </a:spcBef>
              <a:buNone/>
            </a:pPr>
            <a:endParaRPr lang="en-IN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899" algn="just">
              <a:lnSpc>
                <a:spcPts val="3722"/>
              </a:lnSpc>
              <a:spcBef>
                <a:spcPts val="0"/>
              </a:spcBef>
              <a:buNone/>
            </a:pP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 It</a:t>
            </a:r>
            <a:r>
              <a:rPr lang="en-IN" sz="2800" spc="-21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lang="en-IN" sz="2800" spc="696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collection</a:t>
            </a:r>
            <a:r>
              <a:rPr lang="en-IN" sz="2800" spc="37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of goods</a:t>
            </a:r>
            <a:r>
              <a:rPr lang="en-IN" sz="2800" spc="28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processed </a:t>
            </a:r>
            <a:r>
              <a:rPr lang="en-IN" sz="2800" spc="-46" dirty="0" smtClean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lang="en-IN" sz="2800" spc="6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sz="2800" spc="-18" dirty="0" smtClean="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</a:p>
          <a:p>
            <a:pPr marL="342899" algn="just">
              <a:lnSpc>
                <a:spcPts val="3722"/>
              </a:lnSpc>
              <a:spcBef>
                <a:spcPts val="0"/>
              </a:spcBef>
              <a:buNone/>
            </a:pP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 desired</a:t>
            </a:r>
            <a:r>
              <a:rPr lang="en-IN" sz="2800" spc="-25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output </a:t>
            </a:r>
            <a:r>
              <a:rPr lang="en-IN" sz="2800" spc="-50" dirty="0" smtClean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lang="en-IN" sz="2800" spc="64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lang="en-IN" sz="2800" spc="-17" dirty="0" smtClean="0">
                <a:solidFill>
                  <a:srgbClr val="000000"/>
                </a:solidFill>
                <a:latin typeface="Calibri"/>
                <a:cs typeface="Calibri"/>
              </a:rPr>
              <a:t>organization.</a:t>
            </a:r>
          </a:p>
          <a:p>
            <a:pPr marL="342899" marR="0">
              <a:lnSpc>
                <a:spcPts val="3722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our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Our group has designed a Desktop Application which can be used for management of Stock/Inventory on an individual Shop for the better utilization of stock of Products</a:t>
            </a:r>
            <a:r>
              <a:rPr lang="en-IN" sz="2000" dirty="0" smtClean="0"/>
              <a:t>.</a:t>
            </a:r>
          </a:p>
          <a:p>
            <a:pPr>
              <a:buNone/>
            </a:pPr>
            <a:r>
              <a:rPr lang="en-IN" sz="2000" dirty="0" smtClean="0"/>
              <a:t> </a:t>
            </a:r>
          </a:p>
          <a:p>
            <a:r>
              <a:rPr lang="en-IN" sz="2000" dirty="0" smtClean="0"/>
              <a:t>Our </a:t>
            </a:r>
            <a:r>
              <a:rPr lang="en-IN" sz="2000" dirty="0" smtClean="0"/>
              <a:t>Application helps shop manager to know their Products, Stock Availability ranging from a day to any year. One can enter the Product details whether it is available or not</a:t>
            </a:r>
            <a:r>
              <a:rPr lang="en-IN" sz="2000" dirty="0" smtClean="0"/>
              <a:t>.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 </a:t>
            </a:r>
            <a:r>
              <a:rPr lang="en-IN" sz="2000" dirty="0" smtClean="0"/>
              <a:t>Then he/she can enter Stock availability corresponding that product on the corresponding dates and can get a daily/monthly/yearly report of Product and Stock List.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1. Login: - </a:t>
            </a:r>
            <a:endParaRPr lang="en-IN" dirty="0" smtClean="0"/>
          </a:p>
          <a:p>
            <a:pPr lvl="2"/>
            <a:r>
              <a:rPr lang="en-IN" dirty="0" smtClean="0"/>
              <a:t> </a:t>
            </a:r>
            <a:r>
              <a:rPr lang="en-IN" dirty="0" smtClean="0"/>
              <a:t>We have implemented a </a:t>
            </a:r>
            <a:r>
              <a:rPr lang="en-IN" dirty="0" smtClean="0"/>
              <a:t>login page </a:t>
            </a:r>
            <a:r>
              <a:rPr lang="en-IN" dirty="0" smtClean="0"/>
              <a:t>for our users to provide security to the user’s data. </a:t>
            </a:r>
            <a:endParaRPr lang="en-IN" dirty="0" smtClean="0"/>
          </a:p>
          <a:p>
            <a:pPr lvl="2"/>
            <a:r>
              <a:rPr lang="en-IN" dirty="0" smtClean="0"/>
              <a:t> </a:t>
            </a:r>
            <a:r>
              <a:rPr lang="en-IN" dirty="0" smtClean="0"/>
              <a:t>One more feature of our application is that every user should have unique </a:t>
            </a:r>
            <a:r>
              <a:rPr lang="en-IN" dirty="0" smtClean="0"/>
              <a:t>username.</a:t>
            </a:r>
          </a:p>
          <a:p>
            <a:pPr lvl="2"/>
            <a:r>
              <a:rPr lang="en-IN" dirty="0" smtClean="0"/>
              <a:t>With </a:t>
            </a:r>
            <a:r>
              <a:rPr lang="en-IN" dirty="0" smtClean="0"/>
              <a:t>the help of this feature, any one user cannot manipulate or see </a:t>
            </a:r>
            <a:r>
              <a:rPr lang="en-IN" dirty="0" smtClean="0"/>
              <a:t>other’s </a:t>
            </a:r>
            <a:r>
              <a:rPr lang="en-IN" dirty="0" smtClean="0"/>
              <a:t>data.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3886200"/>
            <a:ext cx="197264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2. Stock Main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sz="2000" dirty="0" smtClean="0"/>
              <a:t>a</a:t>
            </a:r>
            <a:r>
              <a:rPr lang="en-IN" sz="2000" dirty="0" smtClean="0"/>
              <a:t>) Dashboard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b</a:t>
            </a:r>
            <a:r>
              <a:rPr lang="en-IN" sz="2000" dirty="0" smtClean="0"/>
              <a:t>) About Us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c</a:t>
            </a:r>
            <a:r>
              <a:rPr lang="en-IN" sz="2000" dirty="0" smtClean="0"/>
              <a:t>) Logout</a:t>
            </a:r>
            <a:endParaRPr lang="en-IN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124200"/>
            <a:ext cx="5731510" cy="3221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>3. Dashboard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en-IN" sz="2000" dirty="0" smtClean="0"/>
              <a:t>a</a:t>
            </a:r>
            <a:r>
              <a:rPr lang="en-IN" sz="2000" dirty="0" smtClean="0"/>
              <a:t>) Product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b</a:t>
            </a:r>
            <a:r>
              <a:rPr lang="en-IN" sz="2000" dirty="0" smtClean="0"/>
              <a:t>) </a:t>
            </a:r>
            <a:r>
              <a:rPr lang="en-IN" sz="2000" dirty="0" smtClean="0"/>
              <a:t>Stock</a:t>
            </a:r>
          </a:p>
          <a:p>
            <a:pPr>
              <a:buNone/>
            </a:pPr>
            <a:r>
              <a:rPr lang="en-IN" sz="2000" dirty="0" smtClean="0"/>
              <a:t>c</a:t>
            </a:r>
            <a:r>
              <a:rPr lang="en-IN" sz="2000" dirty="0" smtClean="0"/>
              <a:t>) Report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743200"/>
            <a:ext cx="5731510" cy="35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>4. Create/Update Product: -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 </a:t>
            </a:r>
            <a:r>
              <a:rPr lang="en-IN" sz="2000" dirty="0" smtClean="0"/>
              <a:t>The Features provided in the Product page are: -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a</a:t>
            </a:r>
            <a:r>
              <a:rPr lang="en-IN" sz="2000" dirty="0" smtClean="0"/>
              <a:t>) Add Product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b</a:t>
            </a:r>
            <a:r>
              <a:rPr lang="en-IN" sz="2000" dirty="0" smtClean="0"/>
              <a:t>) Update </a:t>
            </a:r>
            <a:r>
              <a:rPr lang="en-IN" sz="2000" dirty="0" smtClean="0"/>
              <a:t>Product</a:t>
            </a:r>
          </a:p>
          <a:p>
            <a:pPr>
              <a:buNone/>
            </a:pPr>
            <a:r>
              <a:rPr lang="en-IN" sz="2000" dirty="0" smtClean="0"/>
              <a:t>    </a:t>
            </a:r>
            <a:r>
              <a:rPr lang="en-IN" sz="2000" dirty="0" smtClean="0"/>
              <a:t>c) Reset Product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657600"/>
            <a:ext cx="5731510" cy="287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>5. Create/Update Stock: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 The Features provided in the Stock page are: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 </a:t>
            </a:r>
            <a:r>
              <a:rPr lang="en-IN" sz="2000" dirty="0" smtClean="0"/>
              <a:t>a) Add Stock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b</a:t>
            </a:r>
            <a:r>
              <a:rPr lang="en-IN" sz="2000" dirty="0" smtClean="0"/>
              <a:t>) Update Stock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c</a:t>
            </a:r>
            <a:r>
              <a:rPr lang="en-IN" sz="2000" dirty="0" smtClean="0"/>
              <a:t>) Reset Stock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657600"/>
            <a:ext cx="5731510" cy="281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>6. Report: -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1 </a:t>
            </a:r>
            <a:r>
              <a:rPr lang="en-IN" sz="2000" dirty="0" smtClean="0"/>
              <a:t>)The report page provides a user with the option to view his all Product Entries as well as Stock Entries</a:t>
            </a:r>
            <a:r>
              <a:rPr lang="en-IN" sz="2000" dirty="0" smtClean="0"/>
              <a:t>.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 </a:t>
            </a:r>
            <a:r>
              <a:rPr lang="en-IN" sz="2000" dirty="0" smtClean="0"/>
              <a:t>2) User can export that report in </a:t>
            </a:r>
            <a:r>
              <a:rPr lang="en-IN" sz="2000" dirty="0" err="1" smtClean="0"/>
              <a:t>pdf</a:t>
            </a:r>
            <a:r>
              <a:rPr lang="en-IN" sz="2000" dirty="0" smtClean="0"/>
              <a:t> or it can be printed from the same panel.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581400"/>
            <a:ext cx="4756150" cy="274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82</TotalTime>
  <Words>290</Words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Trebuchet MS</vt:lpstr>
      <vt:lpstr>Wingdings 2</vt:lpstr>
      <vt:lpstr>Calibri</vt:lpstr>
      <vt:lpstr>Wingdings</vt:lpstr>
      <vt:lpstr>Opulent</vt:lpstr>
      <vt:lpstr>Inventory Management System</vt:lpstr>
      <vt:lpstr>What is Inventory?</vt:lpstr>
      <vt:lpstr>About our project</vt:lpstr>
      <vt:lpstr>Features</vt:lpstr>
      <vt:lpstr>Features</vt:lpstr>
      <vt:lpstr>Features</vt:lpstr>
      <vt:lpstr>Features</vt:lpstr>
      <vt:lpstr>Features</vt:lpstr>
      <vt:lpstr>Features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patel kamlesh</cp:lastModifiedBy>
  <cp:revision>5</cp:revision>
  <dcterms:modified xsi:type="dcterms:W3CDTF">2020-04-16T10:15:10Z</dcterms:modified>
</cp:coreProperties>
</file>