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3" y="1472739"/>
            <a:ext cx="9797733" cy="3329581"/>
          </a:xfrm>
        </p:spPr>
        <p:txBody>
          <a:bodyPr/>
          <a:lstStyle/>
          <a:p>
            <a:pPr algn="ctr"/>
            <a:r>
              <a:rPr lang="en-US" dirty="0" smtClean="0"/>
              <a:t>AWS vs GOOGLE </a:t>
            </a:r>
            <a:br>
              <a:rPr lang="en-US" dirty="0" smtClean="0"/>
            </a:br>
            <a:r>
              <a:rPr lang="en-US" dirty="0" smtClean="0"/>
              <a:t>and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19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AWS vs GOOGLE  and AZURE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vs GOOGLE  and AZURE</dc:title>
  <dc:creator>Volodymyr Melnyk</dc:creator>
  <cp:lastModifiedBy>Volodymyr Melnyk</cp:lastModifiedBy>
  <cp:revision>1</cp:revision>
  <dcterms:created xsi:type="dcterms:W3CDTF">2017-11-15T12:29:18Z</dcterms:created>
  <dcterms:modified xsi:type="dcterms:W3CDTF">2017-11-15T12:31:58Z</dcterms:modified>
</cp:coreProperties>
</file>