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1472739"/>
            <a:ext cx="9797733" cy="3329581"/>
          </a:xfrm>
        </p:spPr>
        <p:txBody>
          <a:bodyPr/>
          <a:lstStyle/>
          <a:p>
            <a:pPr algn="ctr"/>
            <a:r>
              <a:rPr lang="en-US" dirty="0"/>
              <a:t>AWS vs GOOGLE </a:t>
            </a:r>
            <a:br>
              <a:rPr lang="en-US" dirty="0"/>
            </a:br>
            <a:r>
              <a:rPr lang="en-US" dirty="0"/>
              <a:t>and AZURE</a:t>
            </a:r>
          </a:p>
        </p:txBody>
      </p:sp>
    </p:spTree>
    <p:extLst>
      <p:ext uri="{BB962C8B-B14F-4D97-AF65-F5344CB8AC3E}">
        <p14:creationId xmlns:p14="http://schemas.microsoft.com/office/powerpoint/2010/main" val="280601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4329-71CA-4300-A5CF-D4CDB658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AWS vs Azure vs Google: Compute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49E34F-7F3D-4080-9B99-643F15D6B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40516"/>
              </p:ext>
            </p:extLst>
          </p:nvPr>
        </p:nvGraphicFramePr>
        <p:xfrm>
          <a:off x="1103313" y="2052638"/>
          <a:ext cx="894715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24559349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14049902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853221036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34962381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403124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Instance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Instances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Regions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Zones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4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8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AFB8-6FFD-473F-B7E1-7F3EB642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AWS vs Azure vs Google: Storage and databases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ECB3EC-9730-4740-AC6B-4AC7F0606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13866"/>
              </p:ext>
            </p:extLst>
          </p:nvPr>
        </p:nvGraphicFramePr>
        <p:xfrm>
          <a:off x="352338" y="2052638"/>
          <a:ext cx="1079663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44">
                  <a:extLst>
                    <a:ext uri="{9D8B030D-6E8A-4147-A177-3AD203B41FA5}">
                      <a16:colId xmlns:a16="http://schemas.microsoft.com/office/drawing/2014/main" val="2199950629"/>
                    </a:ext>
                  </a:extLst>
                </a:gridCol>
                <a:gridCol w="2093891">
                  <a:extLst>
                    <a:ext uri="{9D8B030D-6E8A-4147-A177-3AD203B41FA5}">
                      <a16:colId xmlns:a16="http://schemas.microsoft.com/office/drawing/2014/main" val="3666846904"/>
                    </a:ext>
                  </a:extLst>
                </a:gridCol>
                <a:gridCol w="1682593">
                  <a:extLst>
                    <a:ext uri="{9D8B030D-6E8A-4147-A177-3AD203B41FA5}">
                      <a16:colId xmlns:a16="http://schemas.microsoft.com/office/drawing/2014/main" val="4098080782"/>
                    </a:ext>
                  </a:extLst>
                </a:gridCol>
                <a:gridCol w="1542376">
                  <a:extLst>
                    <a:ext uri="{9D8B030D-6E8A-4147-A177-3AD203B41FA5}">
                      <a16:colId xmlns:a16="http://schemas.microsoft.com/office/drawing/2014/main" val="940620002"/>
                    </a:ext>
                  </a:extLst>
                </a:gridCol>
                <a:gridCol w="1453572">
                  <a:extLst>
                    <a:ext uri="{9D8B030D-6E8A-4147-A177-3AD203B41FA5}">
                      <a16:colId xmlns:a16="http://schemas.microsoft.com/office/drawing/2014/main" val="2601866178"/>
                    </a:ext>
                  </a:extLst>
                </a:gridCol>
                <a:gridCol w="1210532">
                  <a:extLst>
                    <a:ext uri="{9D8B030D-6E8A-4147-A177-3AD203B41FA5}">
                      <a16:colId xmlns:a16="http://schemas.microsoft.com/office/drawing/2014/main" val="1188563668"/>
                    </a:ext>
                  </a:extLst>
                </a:gridCol>
                <a:gridCol w="1963024">
                  <a:extLst>
                    <a:ext uri="{9D8B030D-6E8A-4147-A177-3AD203B41FA5}">
                      <a16:colId xmlns:a16="http://schemas.microsoft.com/office/drawing/2014/main" val="173772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Ephemeral (Temporary)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Object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Relational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Archiving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NoSQL and Big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42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Glacier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DynamoDB, EMR, Kinesis, Redshift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7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Persistent disks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Google Cloud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Google Cloud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Nearline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Cloud Datastore, Big Query, Hadoop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8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Temporary Storage – D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Page Blobs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 Blobs and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Relational DBs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Windows Azure Table, HDInsight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62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57E-62D2-414F-A99F-70ED0F70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AWS vs Azure vs Google: Networking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89F6D-DEAD-4476-A924-1ED640C3C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983026"/>
              </p:ext>
            </p:extLst>
          </p:nvPr>
        </p:nvGraphicFramePr>
        <p:xfrm>
          <a:off x="1073791" y="2052638"/>
          <a:ext cx="929500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38">
                  <a:extLst>
                    <a:ext uri="{9D8B030D-6E8A-4147-A177-3AD203B41FA5}">
                      <a16:colId xmlns:a16="http://schemas.microsoft.com/office/drawing/2014/main" val="4165908143"/>
                    </a:ext>
                  </a:extLst>
                </a:gridCol>
                <a:gridCol w="1974997">
                  <a:extLst>
                    <a:ext uri="{9D8B030D-6E8A-4147-A177-3AD203B41FA5}">
                      <a16:colId xmlns:a16="http://schemas.microsoft.com/office/drawing/2014/main" val="435473182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181410640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1779186099"/>
                    </a:ext>
                  </a:extLst>
                </a:gridCol>
                <a:gridCol w="1563147">
                  <a:extLst>
                    <a:ext uri="{9D8B030D-6E8A-4147-A177-3AD203B41FA5}">
                      <a16:colId xmlns:a16="http://schemas.microsoft.com/office/drawing/2014/main" val="566857763"/>
                    </a:ext>
                  </a:extLst>
                </a:gridCol>
                <a:gridCol w="1535187">
                  <a:extLst>
                    <a:ext uri="{9D8B030D-6E8A-4147-A177-3AD203B41FA5}">
                      <a16:colId xmlns:a16="http://schemas.microsoft.com/office/drawing/2014/main" val="184018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Virtual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Hybrid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Firewall/ACL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4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Route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19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DNS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44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8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506A-C08F-44B0-AF5B-D01C6227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AWS vs Azure vs Google: Pricing Structure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C8B183-CE6F-4FBC-887D-BCDF98CD5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40966"/>
              </p:ext>
            </p:extLst>
          </p:nvPr>
        </p:nvGraphicFramePr>
        <p:xfrm>
          <a:off x="646111" y="2052638"/>
          <a:ext cx="1020085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06">
                  <a:extLst>
                    <a:ext uri="{9D8B030D-6E8A-4147-A177-3AD203B41FA5}">
                      <a16:colId xmlns:a16="http://schemas.microsoft.com/office/drawing/2014/main" val="1698286617"/>
                    </a:ext>
                  </a:extLst>
                </a:gridCol>
                <a:gridCol w="4840448">
                  <a:extLst>
                    <a:ext uri="{9D8B030D-6E8A-4147-A177-3AD203B41FA5}">
                      <a16:colId xmlns:a16="http://schemas.microsoft.com/office/drawing/2014/main" val="3347532163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34176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Per hour – rounded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On demand, reserved, spot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00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Per minute – rounded up (minimum 10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On demand – sustained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1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Per minute – rounded up commitments (pre-paid or monthly)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On demand – short term commitments (pre-paid or monthly)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18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421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197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AWS vs GOOGLE  and AZURE</vt:lpstr>
      <vt:lpstr>AWS vs Azure vs Google: Compute </vt:lpstr>
      <vt:lpstr>AWS vs Azure vs Google: Storage and databases </vt:lpstr>
      <vt:lpstr>AWS vs Azure vs Google: Networking </vt:lpstr>
      <vt:lpstr>AWS vs Azure vs Google: Pricing Structure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vs GOOGLE  and AZURE</dc:title>
  <dc:creator>Volodymyr Melnyk</dc:creator>
  <cp:lastModifiedBy>Мельник Володимир</cp:lastModifiedBy>
  <cp:revision>6</cp:revision>
  <dcterms:created xsi:type="dcterms:W3CDTF">2017-11-15T12:29:18Z</dcterms:created>
  <dcterms:modified xsi:type="dcterms:W3CDTF">2017-11-19T18:22:41Z</dcterms:modified>
</cp:coreProperties>
</file>