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ae06ea7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ae06ea7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ae06ea7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ae06ea7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ae06ea7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ae06ea7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ae06ea7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ae06ea7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ae06ec3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ae06ec3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ae06ea7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ae06ea7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ae06ea7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ae06ea7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ae06ea7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ae06ea7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ae06ec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ae06ec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ae06ea7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ae06ea7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ae06e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ae06e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ae06ea7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ae06ea7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ae06ea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ae06ea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docs.google.com/spreadsheets/d/18HHBUEBLuVDKsfAjk4FFJe7TZnL5VF4kFyKQ7AupWns/edit#gid=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drive/u/0/folders/0AM84ER9ozEbzUk9P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735875" y="4220125"/>
            <a:ext cx="358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Eduardo Guzmán A01209519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Jorge López A01209043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Jan Limpens Gutiérrez A01704365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Víctor Manuel Ávila Hernández A01702029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3199775" y="1250813"/>
            <a:ext cx="2659900" cy="26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1008950" y="980725"/>
            <a:ext cx="7140300" cy="7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008950" y="4085075"/>
            <a:ext cx="7140300" cy="77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001850" y="1115775"/>
            <a:ext cx="7140300" cy="7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022525" y="3950025"/>
            <a:ext cx="7140300" cy="7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56874" cy="470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756775" y="216550"/>
            <a:ext cx="3933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Producto Existente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Seleccionar cantidad recibida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Seleccionar producto de lista desplegable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Guardar los cambios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98788" y="42968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03400" y="4307850"/>
            <a:ext cx="387900" cy="2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4844700" y="429500"/>
            <a:ext cx="2591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Producto Nuevo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Llenar campos con las especificaciones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Generar código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Imprimir código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Guardar producto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11079" l="0" r="0" t="0"/>
          <a:stretch/>
        </p:blipFill>
        <p:spPr>
          <a:xfrm>
            <a:off x="152400" y="228600"/>
            <a:ext cx="4506100" cy="41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550325" y="4148675"/>
            <a:ext cx="246900" cy="2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458525" y="41204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06104" cy="47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4749025" y="262975"/>
            <a:ext cx="4455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Consultar - Editar Producto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Filtrar por elementos ya registrados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Imprimir códigos de barras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Editar datos de los productos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Eliminar productos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Trabajo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42876" l="2420" r="36774" t="20364"/>
          <a:stretch/>
        </p:blipFill>
        <p:spPr>
          <a:xfrm>
            <a:off x="297750" y="1275650"/>
            <a:ext cx="8401949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311700" y="4586100"/>
            <a:ext cx="5925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https://docs.google.com/spreadsheets/d/18HHBUEBLuVDKsfAjk4FFJe7TZnL5VF4kFyKQ7AupWns/edit#gid=0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456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 conoció mejor a la empresa.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 observó el proceso de gestión actual de almacén.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Gestión de versiones (git).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Buenas prácticas de HTML, CSS y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Comunicación con el socio formador.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Coordinación en equipo.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Repasar temas de FIS.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STARMEN S.A DE C.V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524550"/>
            <a:ext cx="25812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STARMEN WEB DESIGN S.A DE C.V ofrece servicio de calidad para la creación y manejo web de páginas empresariales u organizaciones que quieran adaptar sus necesidades por crecimiento o para automatizar procesos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651900" y="1331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Objetivos del Despacho: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Ser una consultoria reconocida en el mercado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Solucionar problemas de empresas de manera digital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Crear soluciones digitales con Diseño Web y Base de Datos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Finalizar con éxito proyectos propuestos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430050" y="1539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Valores del Despacho: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Honestidad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Creatividad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Confiabilidad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Puntualidad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Transparencia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Pasión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Confianza</a:t>
            </a:r>
            <a:endParaRPr sz="1100"/>
          </a:p>
        </p:txBody>
      </p:sp>
      <p:sp>
        <p:nvSpPr>
          <p:cNvPr id="80" name="Google Shape;80;p14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CIASA S.A DE C.V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Ciasa es un intermediario entre las compañías de seguros y terceros, Ciasa se encarga de atender, dar seguimiento y reparar las instalaciones afectadas por cualquier objeto con seguro vigente.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Misión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ofrecer proyectos de ingeniería, arquitectura y construcción tomando en cuenta los principios básicos para la realización del trabajo, cien por ciento planeado y con calidad, costo y tiempo.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Visión: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consolidarse como una organización líder en los servicios profesionales de la ingeniería civil dentro de un ambiente laboral sano que facilite la realización de los proyectos en forma oportuna.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Compromiso: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apoyar intensamente al cliente en su proyecto, revisando, el mismo desde su concepción, para evitar así costosos errores al momento de ejecución.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2400" y="1173275"/>
            <a:ext cx="340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empresa cuenta con un almacén general donde resguardan los elementos utilizados en los siniestros asignados.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Dicho almacén lleva un registro de los materiales que ingresan y salen en una libreta a mano.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encargado de almacén entrega un reporte de esta libreta de manera semanal.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Haciendo un pequeño análisis del proceso se identificó que la manera de gestión actual conlleva a cometer errores de conteo y problemas de consistencia entre el material dentro del almacén y el material que se solicita para los proyectos. Además, no tienen controladas sus herramientas y materiales de renta, por lo cual, llegan a perder dinero por pérdida de herramientas.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269875" y="2518400"/>
            <a:ext cx="6297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750075" y="3382750"/>
            <a:ext cx="298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14940" l="0" r="0" t="19503"/>
          <a:stretch/>
        </p:blipFill>
        <p:spPr>
          <a:xfrm>
            <a:off x="3708313" y="1048475"/>
            <a:ext cx="2431075" cy="24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604" y="1013775"/>
            <a:ext cx="2607776" cy="123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600" y="2356925"/>
            <a:ext cx="2607774" cy="11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CASOS DE USO (RESUMEN)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296900" y="4558550"/>
            <a:ext cx="4847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50" y="1076675"/>
            <a:ext cx="3874799" cy="3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816950" y="4296000"/>
            <a:ext cx="3000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https://drive.google.com/drive/u/0/folders/0AM84ER9ozEbzUk9PVA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FUNCIONALES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65325" y="1292675"/>
            <a:ext cx="44067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Usuario no registrado inicia sesión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Registra llegada de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consulta registros de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modifica registros de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registra salida de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registra nuevo no consumible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modifica registro de no consumible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consulta registros de no consumible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genera reporte de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genera reporte de no consumibles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Almacenista descarga código de barras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registra almacen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modifica almacén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consulta almacen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registra usuario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18"/>
          <p:cNvSpPr txBox="1"/>
          <p:nvPr/>
        </p:nvSpPr>
        <p:spPr>
          <a:xfrm>
            <a:off x="4737350" y="1332950"/>
            <a:ext cx="42483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 modifica registro de usuarios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consulta usuarios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asigna roles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crea roles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edita roles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Administrador modifica privilegios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Atención al cliente registra siniestro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Atención al cliente modifica siniestro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Atención al cliente consulta siniestro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 DE </a:t>
            </a:r>
            <a:r>
              <a:rPr lang="en"/>
              <a:t>INFORMACIÓN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07750" y="1312025"/>
            <a:ext cx="260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Lugar(ubicación)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Consumible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Ingreso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Salida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Almacenista(nombre)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Trabajador(id)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0550" y="1312025"/>
            <a:ext cx="2374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No consumible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Ingreso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Retorno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Salida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 herramienta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Almacenista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Trabajador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 Almacenista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producto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5439825" y="1312025"/>
            <a:ext cx="2374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Cuentas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Contraseña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Puesto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ID_Rol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Privilegios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Siniestro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Poliza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Aseguradora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inicio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Terminado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11318" l="9880" r="19598" t="8120"/>
          <a:stretch/>
        </p:blipFill>
        <p:spPr>
          <a:xfrm>
            <a:off x="2462750" y="24375"/>
            <a:ext cx="4013124" cy="483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5013425"/>
            <a:ext cx="9144000" cy="130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" y="75758"/>
            <a:ext cx="4443899" cy="4937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17947" l="34936" r="35961" t="23933"/>
          <a:stretch/>
        </p:blipFill>
        <p:spPr>
          <a:xfrm>
            <a:off x="8348175" y="0"/>
            <a:ext cx="795825" cy="8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572000" y="146950"/>
            <a:ext cx="2993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Proyectos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Nuevo Proyecto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Consultar Proyecto / Editar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72000" y="976875"/>
            <a:ext cx="29934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Productos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Nuevo Producto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Producto Existente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Prestamo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Consultar / Editar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572000" y="2261650"/>
            <a:ext cx="2993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Pedidos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Pedido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Consultar / Editar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534475" y="3114250"/>
            <a:ext cx="29934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Almacen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Personal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Registrar Almacenista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Editar Personal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Editar Almacen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Editar Almacenista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