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media/image1.jpeg" ContentType="image/jpeg"/>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151515"/>
        </a:fontRef>
        <a:srgbClr val="15151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CACA"/>
          </a:solidFill>
        </a:fill>
      </a:tcStyle>
    </a:wholeTbl>
    <a:band2H>
      <a:tcTxStyle b="def" i="def"/>
      <a:tcStyle>
        <a:tcBdr/>
        <a:fill>
          <a:solidFill>
            <a:srgbClr val="F4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151515"/>
        </a:fontRef>
        <a:srgbClr val="15151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CACA"/>
          </a:solidFill>
        </a:fill>
      </a:tcStyle>
    </a:wholeTbl>
    <a:band2H>
      <a:tcTxStyle b="def" i="def"/>
      <a:tcStyle>
        <a:tcBdr/>
        <a:fill>
          <a:solidFill>
            <a:srgbClr val="F4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151515"/>
        </a:fontRef>
        <a:srgbClr val="15151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CD"/>
          </a:solidFill>
        </a:fill>
      </a:tcStyle>
    </a:wholeTbl>
    <a:band2H>
      <a:tcTxStyle b="def" i="def"/>
      <a:tcStyle>
        <a:tcBdr/>
        <a:fill>
          <a:solidFill>
            <a:srgbClr val="EBEE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151515"/>
        </a:fontRef>
        <a:srgbClr val="15151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FFE"/>
          </a:solidFill>
        </a:fill>
      </a:tcStyle>
    </a:wholeTbl>
    <a:band2H>
      <a:tcTxStyle b="def" i="def"/>
      <a:tcStyle>
        <a:tcBdr/>
        <a:fill>
          <a:solidFill>
            <a:srgbClr val="EEF0F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151515"/>
        </a:fontRef>
        <a:srgbClr val="15151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51515"/>
        </a:fontRef>
        <a:srgbClr val="151515"/>
      </a:tcTxStyle>
      <a:tcStyle>
        <a:tcBdr>
          <a:left>
            <a:ln w="12700" cap="flat">
              <a:noFill/>
              <a:miter lim="400000"/>
            </a:ln>
          </a:left>
          <a:right>
            <a:ln w="12700" cap="flat">
              <a:noFill/>
              <a:miter lim="400000"/>
            </a:ln>
          </a:right>
          <a:top>
            <a:ln w="50800" cap="flat">
              <a:solidFill>
                <a:srgbClr val="151515"/>
              </a:solidFill>
              <a:prstDash val="solid"/>
              <a:round/>
            </a:ln>
          </a:top>
          <a:bottom>
            <a:ln w="25400" cap="flat">
              <a:solidFill>
                <a:srgbClr val="15151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51515"/>
              </a:solidFill>
              <a:prstDash val="solid"/>
              <a:round/>
            </a:ln>
          </a:top>
          <a:bottom>
            <a:ln w="25400" cap="flat">
              <a:solidFill>
                <a:srgbClr val="15151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151515"/>
        </a:fontRef>
        <a:srgbClr val="15151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51515"/>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51515"/>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5151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06282"/>
          <c:y val="0.0390967"/>
          <c:w val="0.924372"/>
          <c:h val="0.879475"/>
        </c:manualLayout>
      </c:layout>
      <c:barChart>
        <c:barDir val="col"/>
        <c:grouping val="stacked"/>
        <c:varyColors val="0"/>
        <c:ser>
          <c:idx val="0"/>
          <c:order val="0"/>
          <c:tx>
            <c:strRef>
              <c:f>Sheet1!$A$2</c:f>
              <c:strCache>
                <c:ptCount val="1"/>
                <c:pt idx="0">
                  <c:v>Graph information</c:v>
                </c:pt>
              </c:strCache>
            </c:strRef>
          </c:tx>
          <c:spPr>
            <a:solidFill>
              <a:srgbClr val="8A8A8A"/>
            </a:solidFill>
            <a:ln w="5879" cap="flat">
              <a:solidFill>
                <a:srgbClr val="151515"/>
              </a:solidFill>
              <a:prstDash val="solid"/>
              <a:round/>
            </a:ln>
            <a:effectLst/>
          </c:spPr>
          <c:invertIfNegative val="0"/>
          <c:dLbls>
            <c:numFmt formatCode="&quot;$&quot;#,##0.0" sourceLinked="0"/>
            <c:txPr>
              <a:bodyPr/>
              <a:lstStyle/>
              <a:p>
                <a:pPr>
                  <a:defRPr b="0" i="0" strike="noStrike" sz="1100" u="none">
                    <a:solidFill>
                      <a:srgbClr val="FFFFFF"/>
                    </a:solidFill>
                    <a:latin typeface="Arial"/>
                  </a:defRPr>
                </a:pPr>
              </a:p>
            </c:txPr>
            <c:dLblPos val="ctr"/>
            <c:showLegendKey val="0"/>
            <c:showVal val="1"/>
            <c:showCatName val="0"/>
            <c:showSerName val="0"/>
            <c:showPercent val="0"/>
            <c:showBubbleSize val="0"/>
            <c:showLeaderLines val="0"/>
          </c:dLbls>
          <c:cat>
            <c:strRef>
              <c:f>Sheet1!$B$1:$L$1</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Sheet1!$B$2:$L$2</c:f>
              <c:numCache>
                <c:ptCount val="0"/>
              </c:numCache>
            </c:numRef>
          </c:val>
        </c:ser>
        <c:ser>
          <c:idx val="1"/>
          <c:order val="1"/>
          <c:tx>
            <c:strRef>
              <c:f>Sheet1!$A$3</c:f>
              <c:strCache>
                <c:ptCount val="1"/>
                <c:pt idx="0">
                  <c:v>Graph information</c:v>
                </c:pt>
              </c:strCache>
            </c:strRef>
          </c:tx>
          <c:spPr>
            <a:solidFill>
              <a:schemeClr val="accent1"/>
            </a:solidFill>
            <a:ln w="12700" cap="flat">
              <a:noFill/>
              <a:miter lim="400000"/>
            </a:ln>
            <a:effectLst/>
          </c:spPr>
          <c:invertIfNegative val="0"/>
          <c:dLbls>
            <c:numFmt formatCode="&quot;$&quot;#,##0.0" sourceLinked="0"/>
            <c:txPr>
              <a:bodyPr/>
              <a:lstStyle/>
              <a:p>
                <a:pPr>
                  <a:defRPr b="0" i="0" strike="noStrike" sz="1100" u="none">
                    <a:solidFill>
                      <a:srgbClr val="FFFFFF"/>
                    </a:solidFill>
                    <a:latin typeface="Arial"/>
                  </a:defRPr>
                </a:pPr>
              </a:p>
            </c:txPr>
            <c:dLblPos val="ctr"/>
            <c:showLegendKey val="0"/>
            <c:showVal val="1"/>
            <c:showCatName val="0"/>
            <c:showSerName val="0"/>
            <c:showPercent val="0"/>
            <c:showBubbleSize val="0"/>
            <c:showLeaderLines val="0"/>
          </c:dLbls>
          <c:cat>
            <c:strRef>
              <c:f>Sheet1!$B$1:$L$1</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Sheet1!$B$3:$L$3</c:f>
              <c:numCache>
                <c:ptCount val="11"/>
                <c:pt idx="0">
                  <c:v>-1.000000</c:v>
                </c:pt>
                <c:pt idx="1">
                  <c:v>1.400000</c:v>
                </c:pt>
                <c:pt idx="2">
                  <c:v>1.600000</c:v>
                </c:pt>
                <c:pt idx="3">
                  <c:v>2.500000</c:v>
                </c:pt>
                <c:pt idx="4">
                  <c:v>3.300000</c:v>
                </c:pt>
                <c:pt idx="5">
                  <c:v>4.100000</c:v>
                </c:pt>
                <c:pt idx="6">
                  <c:v>5.100000</c:v>
                </c:pt>
                <c:pt idx="7">
                  <c:v>6.478000</c:v>
                </c:pt>
                <c:pt idx="8">
                  <c:v>5.833000</c:v>
                </c:pt>
                <c:pt idx="9">
                  <c:v>5.831000</c:v>
                </c:pt>
                <c:pt idx="10">
                  <c:v>3.500000</c:v>
                </c:pt>
              </c:numCache>
            </c:numRef>
          </c:val>
        </c:ser>
        <c:gapWidth val="75"/>
        <c:overlap val="100"/>
        <c:axId val="2094734552"/>
        <c:axId val="2094734553"/>
      </c:barChart>
      <c:catAx>
        <c:axId val="2094734552"/>
        <c:scaling>
          <c:orientation val="minMax"/>
        </c:scaling>
        <c:delete val="0"/>
        <c:axPos val="b"/>
        <c:numFmt formatCode="General" sourceLinked="0"/>
        <c:majorTickMark val="none"/>
        <c:minorTickMark val="none"/>
        <c:tickLblPos val="low"/>
        <c:spPr>
          <a:ln w="9525" cap="flat">
            <a:solidFill>
              <a:srgbClr val="4F81BD"/>
            </a:solidFill>
            <a:prstDash val="solid"/>
            <a:round/>
          </a:ln>
        </c:spPr>
        <c:txPr>
          <a:bodyPr rot="0"/>
          <a:lstStyle/>
          <a:p>
            <a:pPr>
              <a:defRPr b="0" i="0" strike="noStrike" sz="1100" u="none">
                <a:solidFill>
                  <a:srgbClr val="151515"/>
                </a:solidFill>
                <a:latin typeface="Arial"/>
              </a:defRPr>
            </a:pPr>
          </a:p>
        </c:txPr>
        <c:crossAx val="2094734553"/>
        <c:crosses val="autoZero"/>
        <c:auto val="1"/>
        <c:lblAlgn val="ctr"/>
        <c:noMultiLvlLbl val="1"/>
      </c:catAx>
      <c:valAx>
        <c:axId val="2094734553"/>
        <c:scaling>
          <c:orientation val="minMax"/>
        </c:scaling>
        <c:delete val="0"/>
        <c:axPos val="l"/>
        <c:majorGridlines>
          <c:spPr>
            <a:ln w="12700" cap="flat">
              <a:solidFill>
                <a:srgbClr val="151515"/>
              </a:solidFill>
              <a:prstDash val="solid"/>
              <a:round/>
            </a:ln>
          </c:spPr>
        </c:majorGridlines>
        <c:numFmt formatCode="&quot;$&quot;#,##0.0&quot; &quot;;(&quot;$&quot;#,##0.0)" sourceLinked="0"/>
        <c:majorTickMark val="none"/>
        <c:minorTickMark val="none"/>
        <c:tickLblPos val="nextTo"/>
        <c:spPr>
          <a:ln w="9525" cap="flat">
            <a:noFill/>
            <a:prstDash val="solid"/>
            <a:round/>
          </a:ln>
        </c:spPr>
        <c:txPr>
          <a:bodyPr rot="0"/>
          <a:lstStyle/>
          <a:p>
            <a:pPr>
              <a:defRPr b="0" i="0" strike="noStrike" sz="1200" u="none">
                <a:solidFill>
                  <a:srgbClr val="151515"/>
                </a:solidFill>
                <a:latin typeface="Arial"/>
              </a:defRPr>
            </a:pPr>
          </a:p>
        </c:txPr>
        <c:crossAx val="2094734552"/>
        <c:crosses val="autoZero"/>
        <c:crossBetween val="between"/>
        <c:majorUnit val="2.1875"/>
        <c:minorUnit val="1.09375"/>
      </c:valAx>
      <c:spPr>
        <a:noFill/>
        <a:ln w="9525" cap="flat">
          <a:solidFill>
            <a:srgbClr val="4F81BD"/>
          </a:solidFill>
          <a:prstDash val="solid"/>
          <a:round/>
        </a:ln>
        <a:effectLst/>
      </c:spPr>
    </c:plotArea>
    <c:legend>
      <c:legendPos val="b"/>
      <c:layout>
        <c:manualLayout>
          <c:xMode val="edge"/>
          <c:yMode val="edge"/>
          <c:x val="0.0408838"/>
          <c:y val="0.941796"/>
          <c:w val="0.639748"/>
          <c:h val="0.0582044"/>
        </c:manualLayout>
      </c:layout>
      <c:overlay val="1"/>
      <c:spPr>
        <a:noFill/>
        <a:ln w="12700" cap="flat">
          <a:noFill/>
          <a:miter lim="400000"/>
        </a:ln>
        <a:effectLst/>
      </c:spPr>
      <c:txPr>
        <a:bodyPr rot="0"/>
        <a:lstStyle/>
        <a:p>
          <a:pPr>
            <a:defRPr b="0" i="0" strike="noStrike" sz="1200" u="none">
              <a:solidFill>
                <a:srgbClr val="151515"/>
              </a:solidFill>
              <a:latin typeface="Arial"/>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7" name="Shape 107"/>
          <p:cNvSpPr/>
          <p:nvPr>
            <p:ph type="sldImg"/>
          </p:nvPr>
        </p:nvSpPr>
        <p:spPr>
          <a:xfrm>
            <a:off x="1143000" y="685800"/>
            <a:ext cx="4572000" cy="3429000"/>
          </a:xfrm>
          <a:prstGeom prst="rect">
            <a:avLst/>
          </a:prstGeom>
        </p:spPr>
        <p:txBody>
          <a:bodyPr/>
          <a:lstStyle/>
          <a:p>
            <a:pPr/>
          </a:p>
        </p:txBody>
      </p:sp>
      <p:sp>
        <p:nvSpPr>
          <p:cNvPr id="108" name="Shape 10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a:r>
              <a:t>Cover slide option #3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Blank slide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chemeClr val="accent1"/>
        </a:solidFill>
      </p:bgPr>
    </p:bg>
    <p:spTree>
      <p:nvGrpSpPr>
        <p:cNvPr id="1" name=""/>
        <p:cNvGrpSpPr/>
        <p:nvPr/>
      </p:nvGrpSpPr>
      <p:grpSpPr>
        <a:xfrm>
          <a:off x="0" y="0"/>
          <a:ext cx="0" cy="0"/>
          <a:chOff x="0" y="0"/>
          <a:chExt cx="0" cy="0"/>
        </a:xfrm>
      </p:grpSpPr>
      <p:sp>
        <p:nvSpPr>
          <p:cNvPr id="12" name="Presentation Title"/>
          <p:cNvSpPr txBox="1"/>
          <p:nvPr>
            <p:ph type="title" hasCustomPrompt="1"/>
          </p:nvPr>
        </p:nvSpPr>
        <p:spPr>
          <a:xfrm>
            <a:off x="685800" y="2895600"/>
            <a:ext cx="7772400" cy="1066800"/>
          </a:xfrm>
          <a:prstGeom prst="rect">
            <a:avLst/>
          </a:prstGeom>
        </p:spPr>
        <p:txBody>
          <a:bodyPr/>
          <a:lstStyle>
            <a:lvl1pPr>
              <a:defRPr>
                <a:solidFill>
                  <a:srgbClr val="FFFFFF"/>
                </a:solidFill>
              </a:defRPr>
            </a:lvl1pPr>
          </a:lstStyle>
          <a:p>
            <a:pPr/>
            <a:r>
              <a:t>Presentation Title</a:t>
            </a:r>
          </a:p>
        </p:txBody>
      </p:sp>
      <p:sp>
        <p:nvSpPr>
          <p:cNvPr id="13" name="Body Level One…"/>
          <p:cNvSpPr txBox="1"/>
          <p:nvPr>
            <p:ph type="body" sz="quarter" idx="1" hasCustomPrompt="1"/>
          </p:nvPr>
        </p:nvSpPr>
        <p:spPr>
          <a:xfrm>
            <a:off x="685800" y="4648200"/>
            <a:ext cx="6400800" cy="1905000"/>
          </a:xfrm>
          <a:prstGeom prst="rect">
            <a:avLst/>
          </a:prstGeom>
        </p:spPr>
        <p:txBody>
          <a:bodyPr/>
          <a:lstStyle>
            <a:lvl1pPr>
              <a:defRPr sz="1800">
                <a:solidFill>
                  <a:srgbClr val="FFFFFF"/>
                </a:solidFill>
              </a:defRPr>
            </a:lvl1pPr>
            <a:lvl2pPr marL="0" indent="0">
              <a:buSzTx/>
              <a:buNone/>
              <a:defRPr sz="1800">
                <a:solidFill>
                  <a:srgbClr val="FFFFFF"/>
                </a:solidFill>
              </a:defRPr>
            </a:lvl2pPr>
            <a:lvl3pPr marL="0" indent="0">
              <a:buSzTx/>
              <a:buNone/>
              <a:defRPr sz="1800">
                <a:solidFill>
                  <a:srgbClr val="FFFFFF"/>
                </a:solidFill>
              </a:defRPr>
            </a:lvl3pPr>
            <a:lvl4pPr marL="0" indent="0">
              <a:buSzTx/>
              <a:buNone/>
              <a:defRPr sz="1800">
                <a:solidFill>
                  <a:srgbClr val="FFFFFF"/>
                </a:solidFill>
              </a:defRPr>
            </a:lvl4pPr>
            <a:lvl5pPr marL="0" indent="0">
              <a:buSzTx/>
              <a:buNone/>
              <a:defRPr sz="1800">
                <a:solidFill>
                  <a:srgbClr val="FFFFFF"/>
                </a:solidFill>
              </a:defRPr>
            </a:lvl5pPr>
          </a:lstStyle>
          <a:p>
            <a:pPr/>
            <a:r>
              <a:t>AuthorDepartmentDateLocation</a:t>
            </a:r>
          </a:p>
          <a:p>
            <a:pPr lvl="1"/>
            <a:r>
              <a:t/>
            </a:r>
          </a:p>
          <a:p>
            <a:pPr lvl="2"/>
            <a:r>
              <a:t/>
            </a:r>
          </a:p>
          <a:p>
            <a:pPr lvl="3"/>
            <a:r>
              <a:t/>
            </a:r>
          </a:p>
          <a:p>
            <a:pPr lvl="4"/>
            <a:r>
              <a:t/>
            </a:r>
          </a:p>
        </p:txBody>
      </p:sp>
      <p:pic>
        <p:nvPicPr>
          <p:cNvPr id="14" name="Picture 2" descr="Picture 2"/>
          <p:cNvPicPr>
            <a:picLocks noChangeAspect="1"/>
          </p:cNvPicPr>
          <p:nvPr/>
        </p:nvPicPr>
        <p:blipFill>
          <a:blip r:embed="rId2">
            <a:extLst/>
          </a:blip>
          <a:stretch>
            <a:fillRect/>
          </a:stretch>
        </p:blipFill>
        <p:spPr>
          <a:xfrm>
            <a:off x="722312" y="802105"/>
            <a:ext cx="4650102" cy="916132"/>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99" name="Title Text"/>
          <p:cNvSpPr txBox="1"/>
          <p:nvPr>
            <p:ph type="title"/>
          </p:nvPr>
        </p:nvSpPr>
        <p:spPr>
          <a:xfrm>
            <a:off x="722312" y="4406900"/>
            <a:ext cx="7772401" cy="1362075"/>
          </a:xfrm>
          <a:prstGeom prst="rect">
            <a:avLst/>
          </a:prstGeom>
        </p:spPr>
        <p:txBody>
          <a:bodyPr/>
          <a:lstStyle>
            <a:lvl1pPr>
              <a:defRPr cap="all" sz="4000"/>
            </a:lvl1pPr>
          </a:lstStyle>
          <a:p>
            <a:pPr/>
            <a:r>
              <a:t>Title Text</a:t>
            </a:r>
          </a:p>
        </p:txBody>
      </p:sp>
      <p:sp>
        <p:nvSpPr>
          <p:cNvPr id="100" name="Body Level One…"/>
          <p:cNvSpPr txBox="1"/>
          <p:nvPr>
            <p:ph type="body" sz="quarter" idx="1"/>
          </p:nvPr>
        </p:nvSpPr>
        <p:spPr>
          <a:xfrm>
            <a:off x="722312" y="2906713"/>
            <a:ext cx="7772401" cy="1500189"/>
          </a:xfrm>
          <a:prstGeom prst="rect">
            <a:avLst/>
          </a:prstGeom>
        </p:spPr>
        <p:txBody>
          <a:bodyPr anchor="b"/>
          <a:lstStyle>
            <a:lvl1pPr>
              <a:defRPr>
                <a:solidFill>
                  <a:srgbClr val="898989"/>
                </a:solidFill>
              </a:defRPr>
            </a:lvl1pPr>
            <a:lvl2pPr marL="0" indent="0">
              <a:buSzTx/>
              <a:buNone/>
              <a:defRPr>
                <a:solidFill>
                  <a:srgbClr val="898989"/>
                </a:solidFill>
              </a:defRPr>
            </a:lvl2pPr>
            <a:lvl3pPr marL="0" indent="0">
              <a:buSzTx/>
              <a:buNone/>
              <a:defRPr>
                <a:solidFill>
                  <a:srgbClr val="898989"/>
                </a:solidFill>
              </a:defRPr>
            </a:lvl3pPr>
            <a:lvl4pPr marL="0" indent="0">
              <a:buSzTx/>
              <a:buNone/>
              <a:defRPr>
                <a:solidFill>
                  <a:srgbClr val="898989"/>
                </a:solidFill>
              </a:defRPr>
            </a:lvl4pPr>
            <a:lvl5pPr marL="0" indent="0">
              <a:buSzTx/>
              <a:buNone/>
              <a:defRPr>
                <a:solidFill>
                  <a:srgbClr val="898989"/>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xfrm>
            <a:off x="6553200" y="6356350"/>
            <a:ext cx="358411" cy="350660"/>
          </a:xfrm>
          <a:prstGeom prst="rect">
            <a:avLst/>
          </a:prstGeom>
        </p:spPr>
        <p:txBody>
          <a:bodyPr anchor="t"/>
          <a:lstStyle>
            <a:lvl1pPr algn="l">
              <a:defRPr sz="18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Slide Title"/>
          <p:cNvSpPr txBox="1"/>
          <p:nvPr>
            <p:ph type="title" hasCustomPrompt="1"/>
          </p:nvPr>
        </p:nvSpPr>
        <p:spPr>
          <a:prstGeom prst="rect">
            <a:avLst/>
          </a:prstGeom>
        </p:spPr>
        <p:txBody>
          <a:bodyPr/>
          <a:lstStyle/>
          <a:p>
            <a:pPr/>
            <a:r>
              <a:t>Slide Title</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List">
    <p:spTree>
      <p:nvGrpSpPr>
        <p:cNvPr id="1" name=""/>
        <p:cNvGrpSpPr/>
        <p:nvPr/>
      </p:nvGrpSpPr>
      <p:grpSpPr>
        <a:xfrm>
          <a:off x="0" y="0"/>
          <a:ext cx="0" cy="0"/>
          <a:chOff x="0" y="0"/>
          <a:chExt cx="0" cy="0"/>
        </a:xfrm>
      </p:grpSpPr>
      <p:sp>
        <p:nvSpPr>
          <p:cNvPr id="31" name="List Title"/>
          <p:cNvSpPr txBox="1"/>
          <p:nvPr>
            <p:ph type="title" hasCustomPrompt="1"/>
          </p:nvPr>
        </p:nvSpPr>
        <p:spPr>
          <a:prstGeom prst="rect">
            <a:avLst/>
          </a:prstGeom>
        </p:spPr>
        <p:txBody>
          <a:bodyPr/>
          <a:lstStyle/>
          <a:p>
            <a:pPr/>
            <a:r>
              <a:t>List Title</a:t>
            </a:r>
          </a:p>
        </p:txBody>
      </p:sp>
      <p:pic>
        <p:nvPicPr>
          <p:cNvPr id="32" name="Picture 3" descr="Picture 3"/>
          <p:cNvPicPr>
            <a:picLocks noChangeAspect="1"/>
          </p:cNvPicPr>
          <p:nvPr/>
        </p:nvPicPr>
        <p:blipFill>
          <a:blip r:embed="rId2">
            <a:extLst/>
          </a:blip>
          <a:stretch>
            <a:fillRect/>
          </a:stretch>
        </p:blipFill>
        <p:spPr>
          <a:xfrm>
            <a:off x="593099" y="379361"/>
            <a:ext cx="1566915" cy="309045"/>
          </a:xfrm>
          <a:prstGeom prst="rect">
            <a:avLst/>
          </a:prstGeom>
          <a:ln w="12700">
            <a:miter lim="400000"/>
          </a:ln>
        </p:spPr>
      </p:pic>
      <p:sp>
        <p:nvSpPr>
          <p:cNvPr id="33" name="Body Level One…"/>
          <p:cNvSpPr txBox="1"/>
          <p:nvPr>
            <p:ph type="body" idx="1" hasCustomPrompt="1"/>
          </p:nvPr>
        </p:nvSpPr>
        <p:spPr>
          <a:xfrm>
            <a:off x="533400" y="1676400"/>
            <a:ext cx="8153400" cy="4572000"/>
          </a:xfrm>
          <a:prstGeom prst="rect">
            <a:avLst/>
          </a:prstGeom>
        </p:spPr>
        <p:txBody>
          <a:bodyPr/>
          <a:lstStyle>
            <a:lvl1pPr>
              <a:buSzPct val="100000"/>
              <a:buFont typeface="Arial"/>
              <a:buChar char="•"/>
            </a:lvl1pPr>
            <a:lvl2pPr>
              <a:buFont typeface="Arial"/>
              <a:buChar char="▪"/>
            </a:lvl2pPr>
            <a:lvl3pPr>
              <a:buFont typeface="Arial"/>
              <a:buChar char="▪"/>
            </a:lvl3pPr>
            <a:lvl4pPr>
              <a:buFont typeface="Arial"/>
              <a:buChar char="▪"/>
            </a:lvl4pPr>
            <a:lvl5pPr>
              <a:buFont typeface="Arial"/>
              <a:buChar char="▪"/>
            </a:lvl5pPr>
          </a:lstStyle>
          <a:p>
            <a:pPr/>
            <a:r>
              <a:t>Insert Text</a:t>
            </a:r>
          </a:p>
          <a:p>
            <a:pPr lvl="1"/>
            <a:r>
              <a:t/>
            </a:r>
          </a:p>
          <a:p>
            <a:pPr lvl="2"/>
            <a:r>
              <a:t/>
            </a:r>
          </a:p>
          <a:p>
            <a:pPr lvl="3"/>
            <a:r>
              <a:t/>
            </a:r>
          </a:p>
          <a:p>
            <a:pPr lvl="4"/>
            <a:r>
              <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age">
    <p:spTree>
      <p:nvGrpSpPr>
        <p:cNvPr id="1" name=""/>
        <p:cNvGrpSpPr/>
        <p:nvPr/>
      </p:nvGrpSpPr>
      <p:grpSpPr>
        <a:xfrm>
          <a:off x="0" y="0"/>
          <a:ext cx="0" cy="0"/>
          <a:chOff x="0" y="0"/>
          <a:chExt cx="0" cy="0"/>
        </a:xfrm>
      </p:grpSpPr>
      <p:sp>
        <p:nvSpPr>
          <p:cNvPr id="41" name="Section Title"/>
          <p:cNvSpPr txBox="1"/>
          <p:nvPr>
            <p:ph type="title" hasCustomPrompt="1"/>
          </p:nvPr>
        </p:nvSpPr>
        <p:spPr>
          <a:xfrm>
            <a:off x="457200" y="2514600"/>
            <a:ext cx="7772400" cy="1362075"/>
          </a:xfrm>
          <a:prstGeom prst="rect">
            <a:avLst/>
          </a:prstGeom>
        </p:spPr>
        <p:txBody>
          <a:bodyPr/>
          <a:lstStyle>
            <a:lvl1pPr>
              <a:defRPr sz="3600">
                <a:solidFill>
                  <a:srgbClr val="7F7F7F"/>
                </a:solidFill>
              </a:defRPr>
            </a:lvl1pPr>
          </a:lstStyle>
          <a:p>
            <a:pPr/>
            <a:r>
              <a:t>Section Title</a:t>
            </a:r>
          </a:p>
        </p:txBody>
      </p:sp>
      <p:pic>
        <p:nvPicPr>
          <p:cNvPr id="42" name="Picture 2" descr="Picture 2"/>
          <p:cNvPicPr>
            <a:picLocks noChangeAspect="1"/>
          </p:cNvPicPr>
          <p:nvPr/>
        </p:nvPicPr>
        <p:blipFill>
          <a:blip r:embed="rId2">
            <a:extLst/>
          </a:blip>
          <a:stretch>
            <a:fillRect/>
          </a:stretch>
        </p:blipFill>
        <p:spPr>
          <a:xfrm>
            <a:off x="593099" y="379361"/>
            <a:ext cx="1566915" cy="309045"/>
          </a:xfrm>
          <a:prstGeom prst="rect">
            <a:avLst/>
          </a:prstGeom>
          <a:ln w="12700">
            <a:miter lim="400000"/>
          </a:ln>
        </p:spPr>
      </p:pic>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Graph) With Notes">
    <p:spTree>
      <p:nvGrpSpPr>
        <p:cNvPr id="1" name=""/>
        <p:cNvGrpSpPr/>
        <p:nvPr/>
      </p:nvGrpSpPr>
      <p:grpSpPr>
        <a:xfrm>
          <a:off x="0" y="0"/>
          <a:ext cx="0" cy="0"/>
          <a:chOff x="0" y="0"/>
          <a:chExt cx="0" cy="0"/>
        </a:xfrm>
      </p:grpSpPr>
      <p:sp>
        <p:nvSpPr>
          <p:cNvPr id="50" name="Slide Title"/>
          <p:cNvSpPr txBox="1"/>
          <p:nvPr>
            <p:ph type="title" hasCustomPrompt="1"/>
          </p:nvPr>
        </p:nvSpPr>
        <p:spPr>
          <a:xfrm>
            <a:off x="533400" y="990600"/>
            <a:ext cx="3008315" cy="552450"/>
          </a:xfrm>
          <a:prstGeom prst="rect">
            <a:avLst/>
          </a:prstGeom>
        </p:spPr>
        <p:txBody>
          <a:bodyPr/>
          <a:lstStyle/>
          <a:p>
            <a:pPr/>
            <a:r>
              <a:t>Slide Title</a:t>
            </a:r>
          </a:p>
        </p:txBody>
      </p:sp>
      <p:sp>
        <p:nvSpPr>
          <p:cNvPr id="51" name="Body Level One…"/>
          <p:cNvSpPr txBox="1"/>
          <p:nvPr>
            <p:ph type="body" idx="1" hasCustomPrompt="1"/>
          </p:nvPr>
        </p:nvSpPr>
        <p:spPr>
          <a:xfrm>
            <a:off x="533400" y="1676400"/>
            <a:ext cx="8229600" cy="4267200"/>
          </a:xfrm>
          <a:prstGeom prst="rect">
            <a:avLst/>
          </a:prstGeom>
        </p:spPr>
        <p:txBody>
          <a:bodyPr/>
          <a:lstStyle/>
          <a:p>
            <a:pPr/>
            <a:r>
              <a:t>Insert text here</a:t>
            </a:r>
          </a:p>
          <a:p>
            <a:pPr lvl="1"/>
            <a:r>
              <a:t/>
            </a:r>
          </a:p>
          <a:p>
            <a:pPr lvl="2"/>
            <a:r>
              <a:t/>
            </a:r>
          </a:p>
          <a:p>
            <a:pPr lvl="3"/>
            <a:r>
              <a:t/>
            </a:r>
          </a:p>
          <a:p>
            <a:pPr lvl="4"/>
            <a:r>
              <a:t/>
            </a:r>
          </a:p>
        </p:txBody>
      </p:sp>
      <p:sp>
        <p:nvSpPr>
          <p:cNvPr id="52" name="Text Placeholder 3"/>
          <p:cNvSpPr/>
          <p:nvPr>
            <p:ph type="body" sz="quarter" idx="21" hasCustomPrompt="1"/>
          </p:nvPr>
        </p:nvSpPr>
        <p:spPr>
          <a:xfrm>
            <a:off x="533400" y="6019798"/>
            <a:ext cx="8229600" cy="685802"/>
          </a:xfrm>
          <a:prstGeom prst="rect">
            <a:avLst/>
          </a:prstGeom>
        </p:spPr>
        <p:txBody>
          <a:bodyPr/>
          <a:lstStyle>
            <a:lvl1pPr>
              <a:spcBef>
                <a:spcPts val="300"/>
              </a:spcBef>
              <a:defRPr sz="1400"/>
            </a:lvl1pPr>
          </a:lstStyle>
          <a:p>
            <a:pPr/>
            <a:r>
              <a:t>Insert text here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Text with Notes at Bottom">
    <p:spTree>
      <p:nvGrpSpPr>
        <p:cNvPr id="1" name=""/>
        <p:cNvGrpSpPr/>
        <p:nvPr/>
      </p:nvGrpSpPr>
      <p:grpSpPr>
        <a:xfrm>
          <a:off x="0" y="0"/>
          <a:ext cx="0" cy="0"/>
          <a:chOff x="0" y="0"/>
          <a:chExt cx="0" cy="0"/>
        </a:xfrm>
      </p:grpSpPr>
      <p:sp>
        <p:nvSpPr>
          <p:cNvPr id="60" name="Slide Title"/>
          <p:cNvSpPr txBox="1"/>
          <p:nvPr>
            <p:ph type="title" hasCustomPrompt="1"/>
          </p:nvPr>
        </p:nvSpPr>
        <p:spPr>
          <a:xfrm>
            <a:off x="533400" y="990600"/>
            <a:ext cx="8077200" cy="552450"/>
          </a:xfrm>
          <a:prstGeom prst="rect">
            <a:avLst/>
          </a:prstGeom>
        </p:spPr>
        <p:txBody>
          <a:bodyPr/>
          <a:lstStyle/>
          <a:p>
            <a:pPr/>
            <a:r>
              <a:t>Slide Title</a:t>
            </a:r>
          </a:p>
        </p:txBody>
      </p:sp>
      <p:sp>
        <p:nvSpPr>
          <p:cNvPr id="61" name="Body Level One…"/>
          <p:cNvSpPr txBox="1"/>
          <p:nvPr>
            <p:ph type="body" sz="quarter" idx="1" hasCustomPrompt="1"/>
          </p:nvPr>
        </p:nvSpPr>
        <p:spPr>
          <a:xfrm>
            <a:off x="533400" y="6019800"/>
            <a:ext cx="8229600" cy="685799"/>
          </a:xfrm>
          <a:prstGeom prst="rect">
            <a:avLst/>
          </a:prstGeom>
        </p:spPr>
        <p:txBody>
          <a:bodyPr/>
          <a:lstStyle>
            <a:lvl1pPr>
              <a:spcBef>
                <a:spcPts val="300"/>
              </a:spcBef>
              <a:defRPr sz="1400"/>
            </a:lvl1pPr>
            <a:lvl2pPr marL="0" indent="0">
              <a:spcBef>
                <a:spcPts val="300"/>
              </a:spcBef>
              <a:buSzTx/>
              <a:buNone/>
              <a:defRPr sz="1400"/>
            </a:lvl2pPr>
            <a:lvl3pPr marL="0" indent="0">
              <a:spcBef>
                <a:spcPts val="300"/>
              </a:spcBef>
              <a:buSzTx/>
              <a:buNone/>
              <a:defRPr sz="1400"/>
            </a:lvl3pPr>
            <a:lvl4pPr marL="0" indent="0">
              <a:spcBef>
                <a:spcPts val="300"/>
              </a:spcBef>
              <a:buSzTx/>
              <a:buNone/>
              <a:defRPr sz="1400"/>
            </a:lvl4pPr>
            <a:lvl5pPr marL="0" indent="0">
              <a:spcBef>
                <a:spcPts val="300"/>
              </a:spcBef>
              <a:buSzTx/>
              <a:buNone/>
              <a:defRPr sz="1400"/>
            </a:lvl5pPr>
          </a:lstStyle>
          <a:p>
            <a:pPr/>
            <a:r>
              <a:t>Insert text here</a:t>
            </a:r>
          </a:p>
          <a:p>
            <a:pPr lvl="1"/>
            <a:r>
              <a:t/>
            </a:r>
          </a:p>
          <a:p>
            <a:pPr lvl="2"/>
            <a:r>
              <a:t/>
            </a:r>
          </a:p>
          <a:p>
            <a:pPr lvl="3"/>
            <a:r>
              <a:t/>
            </a:r>
          </a:p>
          <a:p>
            <a:pPr lvl="4"/>
            <a:r>
              <a:t/>
            </a:r>
          </a:p>
        </p:txBody>
      </p:sp>
      <p:pic>
        <p:nvPicPr>
          <p:cNvPr id="62" name="Picture 4" descr="Picture 4"/>
          <p:cNvPicPr>
            <a:picLocks noChangeAspect="1"/>
          </p:cNvPicPr>
          <p:nvPr/>
        </p:nvPicPr>
        <p:blipFill>
          <a:blip r:embed="rId2">
            <a:extLst/>
          </a:blip>
          <a:stretch>
            <a:fillRect/>
          </a:stretch>
        </p:blipFill>
        <p:spPr>
          <a:xfrm>
            <a:off x="593099" y="379361"/>
            <a:ext cx="1566915" cy="309045"/>
          </a:xfrm>
          <a:prstGeom prst="rect">
            <a:avLst/>
          </a:prstGeom>
          <a:ln w="12700">
            <a:miter lim="400000"/>
          </a:ln>
        </p:spPr>
      </p:pic>
      <p:sp>
        <p:nvSpPr>
          <p:cNvPr id="63" name="Text Placeholder 6"/>
          <p:cNvSpPr/>
          <p:nvPr>
            <p:ph type="body" idx="21" hasCustomPrompt="1"/>
          </p:nvPr>
        </p:nvSpPr>
        <p:spPr>
          <a:xfrm>
            <a:off x="533400" y="1676400"/>
            <a:ext cx="8077200" cy="4114800"/>
          </a:xfrm>
          <a:prstGeom prst="rect">
            <a:avLst/>
          </a:prstGeom>
        </p:spPr>
        <p:txBody>
          <a:bodyPr/>
          <a:lstStyle/>
          <a:p>
            <a:pPr/>
            <a:r>
              <a:t>Insert text here
List first level
List second level
List third level
List fourth level</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71" name="Slide Title"/>
          <p:cNvSpPr txBox="1"/>
          <p:nvPr>
            <p:ph type="title" hasCustomPrompt="1"/>
          </p:nvPr>
        </p:nvSpPr>
        <p:spPr>
          <a:prstGeom prst="rect">
            <a:avLst/>
          </a:prstGeom>
        </p:spPr>
        <p:txBody>
          <a:bodyPr/>
          <a:lstStyle/>
          <a:p>
            <a:pPr/>
            <a:r>
              <a:t>Slide Title</a:t>
            </a:r>
          </a:p>
        </p:txBody>
      </p:sp>
      <p:pic>
        <p:nvPicPr>
          <p:cNvPr id="72" name="Picture 2" descr="Picture 2"/>
          <p:cNvPicPr>
            <a:picLocks noChangeAspect="1"/>
          </p:cNvPicPr>
          <p:nvPr/>
        </p:nvPicPr>
        <p:blipFill>
          <a:blip r:embed="rId2">
            <a:extLst/>
          </a:blip>
          <a:stretch>
            <a:fillRect/>
          </a:stretch>
        </p:blipFill>
        <p:spPr>
          <a:xfrm>
            <a:off x="593099" y="379361"/>
            <a:ext cx="1566915" cy="309045"/>
          </a:xfrm>
          <a:prstGeom prst="rect">
            <a:avLst/>
          </a:prstGeom>
          <a:ln w="12700">
            <a:miter lim="400000"/>
          </a:ln>
        </p:spPr>
      </p:pic>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80" name="Picture 3" descr="Picture 3"/>
          <p:cNvPicPr>
            <a:picLocks noChangeAspect="1"/>
          </p:cNvPicPr>
          <p:nvPr/>
        </p:nvPicPr>
        <p:blipFill>
          <a:blip r:embed="rId2">
            <a:extLst/>
          </a:blip>
          <a:stretch>
            <a:fillRect/>
          </a:stretch>
        </p:blipFill>
        <p:spPr>
          <a:xfrm>
            <a:off x="593099" y="379361"/>
            <a:ext cx="1566915" cy="309045"/>
          </a:xfrm>
          <a:prstGeom prst="rect">
            <a:avLst/>
          </a:prstGeom>
          <a:ln w="12700">
            <a:miter lim="400000"/>
          </a:ln>
        </p:spPr>
      </p:pic>
      <p:sp>
        <p:nvSpPr>
          <p:cNvPr id="81" name="Picture Placeholder 2"/>
          <p:cNvSpPr/>
          <p:nvPr>
            <p:ph type="pic" idx="21"/>
          </p:nvPr>
        </p:nvSpPr>
        <p:spPr>
          <a:xfrm>
            <a:off x="609600" y="1676400"/>
            <a:ext cx="8001000" cy="4495800"/>
          </a:xfrm>
          <a:prstGeom prst="rect">
            <a:avLst/>
          </a:prstGeom>
        </p:spPr>
        <p:txBody>
          <a:bodyPr lIns="91439" tIns="45719" rIns="91439" bIns="45719">
            <a:noAutofit/>
          </a:bodyPr>
          <a:lstStyle/>
          <a:p>
            <a:pPr/>
          </a:p>
        </p:txBody>
      </p:sp>
      <p:sp>
        <p:nvSpPr>
          <p:cNvPr id="82" name="Body Level One…"/>
          <p:cNvSpPr txBox="1"/>
          <p:nvPr>
            <p:ph type="body" sz="quarter" idx="1" hasCustomPrompt="1"/>
          </p:nvPr>
        </p:nvSpPr>
        <p:spPr>
          <a:xfrm>
            <a:off x="533400" y="6248400"/>
            <a:ext cx="8153400" cy="347662"/>
          </a:xfrm>
          <a:prstGeom prst="rect">
            <a:avLst/>
          </a:prstGeom>
        </p:spPr>
        <p:txBody>
          <a:bodyPr/>
          <a:lstStyle>
            <a:lvl1pPr>
              <a:spcBef>
                <a:spcPts val="300"/>
              </a:spcBef>
              <a:defRPr sz="1400"/>
            </a:lvl1pPr>
            <a:lvl2pPr marL="0" indent="0">
              <a:spcBef>
                <a:spcPts val="300"/>
              </a:spcBef>
              <a:buSzTx/>
              <a:buNone/>
              <a:defRPr sz="1400"/>
            </a:lvl2pPr>
            <a:lvl3pPr marL="0" indent="0">
              <a:spcBef>
                <a:spcPts val="300"/>
              </a:spcBef>
              <a:buSzTx/>
              <a:buNone/>
              <a:defRPr sz="1400"/>
            </a:lvl3pPr>
            <a:lvl4pPr marL="0" indent="0">
              <a:spcBef>
                <a:spcPts val="300"/>
              </a:spcBef>
              <a:buSzTx/>
              <a:buNone/>
              <a:defRPr sz="1400"/>
            </a:lvl4pPr>
            <a:lvl5pPr marL="0" indent="0">
              <a:spcBef>
                <a:spcPts val="300"/>
              </a:spcBef>
              <a:buSzTx/>
              <a:buNone/>
              <a:defRPr sz="1400"/>
            </a:lvl5pPr>
          </a:lstStyle>
          <a:p>
            <a:pPr/>
            <a:r>
              <a:t>Insert caption here</a:t>
            </a:r>
          </a:p>
          <a:p>
            <a:pPr lvl="1"/>
            <a:r>
              <a:t/>
            </a:r>
          </a:p>
          <a:p>
            <a:pPr lvl="2"/>
            <a:r>
              <a:t/>
            </a:r>
          </a:p>
          <a:p>
            <a:pPr lvl="3"/>
            <a:r>
              <a:t/>
            </a:r>
          </a:p>
          <a:p>
            <a:pPr lvl="4"/>
            <a:r>
              <a:t/>
            </a:r>
          </a:p>
        </p:txBody>
      </p:sp>
      <p:sp>
        <p:nvSpPr>
          <p:cNvPr id="83" name="Slide Title"/>
          <p:cNvSpPr txBox="1"/>
          <p:nvPr>
            <p:ph type="title" hasCustomPrompt="1"/>
          </p:nvPr>
        </p:nvSpPr>
        <p:spPr>
          <a:xfrm>
            <a:off x="533400" y="1066800"/>
            <a:ext cx="8153400" cy="4572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 Insert the Elements You Need">
    <p:spTree>
      <p:nvGrpSpPr>
        <p:cNvPr id="1" name=""/>
        <p:cNvGrpSpPr/>
        <p:nvPr/>
      </p:nvGrpSpPr>
      <p:grpSpPr>
        <a:xfrm>
          <a:off x="0" y="0"/>
          <a:ext cx="0" cy="0"/>
          <a:chOff x="0" y="0"/>
          <a:chExt cx="0" cy="0"/>
        </a:xfrm>
      </p:grpSpPr>
      <p:pic>
        <p:nvPicPr>
          <p:cNvPr id="91" name="Picture 1" descr="Picture 1"/>
          <p:cNvPicPr>
            <a:picLocks noChangeAspect="1"/>
          </p:cNvPicPr>
          <p:nvPr/>
        </p:nvPicPr>
        <p:blipFill>
          <a:blip r:embed="rId2">
            <a:extLst/>
          </a:blip>
          <a:stretch>
            <a:fillRect/>
          </a:stretch>
        </p:blipFill>
        <p:spPr>
          <a:xfrm>
            <a:off x="593099" y="379361"/>
            <a:ext cx="1566915" cy="309045"/>
          </a:xfrm>
          <a:prstGeom prst="rect">
            <a:avLst/>
          </a:prstGeom>
          <a:ln w="12700">
            <a:miter lim="400000"/>
          </a:ln>
        </p:spPr>
      </p:pic>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3" descr="Picture 3"/>
          <p:cNvPicPr>
            <a:picLocks noChangeAspect="1"/>
          </p:cNvPicPr>
          <p:nvPr/>
        </p:nvPicPr>
        <p:blipFill>
          <a:blip r:embed="rId2">
            <a:extLst/>
          </a:blip>
          <a:stretch>
            <a:fillRect/>
          </a:stretch>
        </p:blipFill>
        <p:spPr>
          <a:xfrm>
            <a:off x="593099" y="379361"/>
            <a:ext cx="1566915" cy="309045"/>
          </a:xfrm>
          <a:prstGeom prst="rect">
            <a:avLst/>
          </a:prstGeom>
          <a:ln w="12700">
            <a:miter lim="400000"/>
          </a:ln>
        </p:spPr>
      </p:pic>
      <p:sp>
        <p:nvSpPr>
          <p:cNvPr id="3" name="Slide Title"/>
          <p:cNvSpPr txBox="1"/>
          <p:nvPr>
            <p:ph type="title" hasCustomPrompt="1"/>
          </p:nvPr>
        </p:nvSpPr>
        <p:spPr>
          <a:xfrm>
            <a:off x="533400" y="990600"/>
            <a:ext cx="8153400" cy="533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Slide Title</a:t>
            </a:r>
          </a:p>
        </p:txBody>
      </p:sp>
      <p:sp>
        <p:nvSpPr>
          <p:cNvPr id="4" name="Body Level One…"/>
          <p:cNvSpPr txBox="1"/>
          <p:nvPr>
            <p:ph type="body" idx="1"/>
          </p:nvPr>
        </p:nvSpPr>
        <p:spPr>
          <a:xfrm>
            <a:off x="533400" y="1676400"/>
            <a:ext cx="8153400"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6279546" y="6224224"/>
            <a:ext cx="273654" cy="264253"/>
          </a:xfrm>
          <a:prstGeom prst="rect">
            <a:avLst/>
          </a:prstGeom>
          <a:ln w="12700">
            <a:miter lim="400000"/>
          </a:ln>
        </p:spPr>
        <p:txBody>
          <a:bodyPr wrap="none" lIns="45718" tIns="45718" rIns="45718" bIns="45718" anchor="ctr">
            <a:spAutoFit/>
          </a:bodyPr>
          <a:lstStyle>
            <a:lvl1pPr algn="r">
              <a:defRPr sz="12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8A8A8A"/>
          </a:solidFill>
          <a:uFillTx/>
          <a:latin typeface="Arial"/>
          <a:ea typeface="Arial"/>
          <a:cs typeface="Arial"/>
          <a:sym typeface="Arial"/>
        </a:defRPr>
      </a:lvl9pPr>
    </p:titleStyle>
    <p:bodyStyle>
      <a:lvl1pPr marL="0" marR="0" indent="0" algn="l" defTabSz="914400" rtl="0" latinLnBrk="0">
        <a:lnSpc>
          <a:spcPct val="100000"/>
        </a:lnSpc>
        <a:spcBef>
          <a:spcPts val="400"/>
        </a:spcBef>
        <a:spcAft>
          <a:spcPts val="0"/>
        </a:spcAft>
        <a:buClrTx/>
        <a:buSzTx/>
        <a:buFontTx/>
        <a:buNone/>
        <a:tabLst/>
        <a:defRPr b="0" baseline="0" cap="none" i="0" spc="0" strike="noStrike" sz="2000" u="none">
          <a:solidFill>
            <a:srgbClr val="151515"/>
          </a:solidFill>
          <a:uFillTx/>
          <a:latin typeface="Arial"/>
          <a:ea typeface="Arial"/>
          <a:cs typeface="Arial"/>
          <a:sym typeface="Arial"/>
        </a:defRPr>
      </a:lvl1pPr>
      <a:lvl2pPr marL="742950" marR="0" indent="-28575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2pPr>
      <a:lvl3pPr marL="1143000" marR="0" indent="-22860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3pPr>
      <a:lvl4pPr marL="1600200" marR="0" indent="-22860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4pPr>
      <a:lvl5pPr marL="2057400" marR="0" indent="-22860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5pPr>
      <a:lvl6pPr marL="2514600" marR="0" indent="-22860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6pPr>
      <a:lvl7pPr marL="2971800" marR="0" indent="-22860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7pPr>
      <a:lvl8pPr marL="3429000" marR="0" indent="-22860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8pPr>
      <a:lvl9pPr marL="3886200" marR="0" indent="-228600" algn="l" defTabSz="914400" rtl="0" latinLnBrk="0">
        <a:lnSpc>
          <a:spcPct val="100000"/>
        </a:lnSpc>
        <a:spcBef>
          <a:spcPts val="400"/>
        </a:spcBef>
        <a:spcAft>
          <a:spcPts val="0"/>
        </a:spcAft>
        <a:buClrTx/>
        <a:buSzPct val="100000"/>
        <a:buFontTx/>
        <a:buChar char="•"/>
        <a:tabLst/>
        <a:defRPr b="0" baseline="0" cap="none" i="0" spc="0" strike="noStrike" sz="2000" u="none">
          <a:solidFill>
            <a:srgbClr val="151515"/>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ctrTitle"/>
          </p:nvPr>
        </p:nvSpPr>
        <p:spPr>
          <a:prstGeom prst="rect">
            <a:avLst/>
          </a:prstGeom>
        </p:spPr>
        <p:txBody>
          <a:bodyPr/>
          <a:lstStyle/>
          <a:p>
            <a:pPr/>
            <a:r>
              <a:t>Presentation Title</a:t>
            </a:r>
          </a:p>
        </p:txBody>
      </p:sp>
      <p:sp>
        <p:nvSpPr>
          <p:cNvPr id="111" name="Subtitle 2"/>
          <p:cNvSpPr txBox="1"/>
          <p:nvPr>
            <p:ph type="subTitle" sz="quarter" idx="1"/>
          </p:nvPr>
        </p:nvSpPr>
        <p:spPr>
          <a:prstGeom prst="rect">
            <a:avLst/>
          </a:prstGeom>
        </p:spPr>
        <p:txBody>
          <a:bodyPr/>
          <a:lstStyle/>
          <a:p>
            <a:pPr/>
            <a:r>
              <a:t>Author</a:t>
            </a:r>
          </a:p>
          <a:p>
            <a:pPr/>
            <a:r>
              <a:t>Department</a:t>
            </a:r>
          </a:p>
          <a:p>
            <a:pPr/>
            <a:r>
              <a:t>Date</a:t>
            </a:r>
          </a:p>
          <a:p>
            <a:pPr/>
            <a:r>
              <a:t>Location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Rectangle 6"/>
          <p:cNvSpPr/>
          <p:nvPr/>
        </p:nvSpPr>
        <p:spPr>
          <a:xfrm>
            <a:off x="0" y="0"/>
            <a:ext cx="9144000" cy="6858000"/>
          </a:xfrm>
          <a:prstGeom prst="rect">
            <a:avLst/>
          </a:prstGeom>
          <a:solidFill>
            <a:srgbClr val="FFFFFF"/>
          </a:solidFill>
          <a:ln>
            <a:solidFill>
              <a:srgbClr val="FFFFFF"/>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defTabSz="457200">
              <a:defRPr>
                <a:solidFill>
                  <a:srgbClr val="FFFFFF"/>
                </a:solidFill>
                <a:latin typeface="Arial"/>
                <a:ea typeface="Arial"/>
                <a:cs typeface="Arial"/>
                <a:sym typeface="Arial"/>
              </a:defRPr>
            </a:pPr>
          </a:p>
        </p:txBody>
      </p:sp>
      <p:pic>
        <p:nvPicPr>
          <p:cNvPr id="114" name="Picture 5" descr="Picture 5"/>
          <p:cNvPicPr>
            <a:picLocks noChangeAspect="1"/>
          </p:cNvPicPr>
          <p:nvPr/>
        </p:nvPicPr>
        <p:blipFill>
          <a:blip r:embed="rId3">
            <a:extLst/>
          </a:blip>
          <a:stretch>
            <a:fillRect/>
          </a:stretch>
        </p:blipFill>
        <p:spPr>
          <a:xfrm>
            <a:off x="722312" y="790386"/>
            <a:ext cx="4650104" cy="917150"/>
          </a:xfrm>
          <a:prstGeom prst="rect">
            <a:avLst/>
          </a:prstGeom>
          <a:ln w="12700">
            <a:miter lim="400000"/>
          </a:ln>
        </p:spPr>
      </p:pic>
      <p:sp>
        <p:nvSpPr>
          <p:cNvPr id="115" name="Title 1"/>
          <p:cNvSpPr txBox="1"/>
          <p:nvPr/>
        </p:nvSpPr>
        <p:spPr>
          <a:xfrm>
            <a:off x="768032" y="2906714"/>
            <a:ext cx="7680960" cy="136207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457200">
              <a:defRPr b="1" sz="2800">
                <a:solidFill>
                  <a:srgbClr val="000000"/>
                </a:solidFill>
                <a:latin typeface="Arial"/>
                <a:ea typeface="Arial"/>
                <a:cs typeface="Arial"/>
                <a:sym typeface="Arial"/>
              </a:defRPr>
            </a:lvl1pPr>
          </a:lstStyle>
          <a:p>
            <a:pPr/>
            <a:r>
              <a:t>Presentation Title</a:t>
            </a:r>
          </a:p>
        </p:txBody>
      </p:sp>
      <p:sp>
        <p:nvSpPr>
          <p:cNvPr id="116" name="Subtitle 2"/>
          <p:cNvSpPr txBox="1"/>
          <p:nvPr/>
        </p:nvSpPr>
        <p:spPr>
          <a:xfrm>
            <a:off x="768032" y="4648202"/>
            <a:ext cx="7680960" cy="16836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400"/>
              </a:spcBef>
              <a:defRPr>
                <a:solidFill>
                  <a:srgbClr val="000000"/>
                </a:solidFill>
                <a:latin typeface="Arial"/>
                <a:ea typeface="Arial"/>
                <a:cs typeface="Arial"/>
                <a:sym typeface="Arial"/>
              </a:defRPr>
            </a:pPr>
            <a:r>
              <a:t>Author</a:t>
            </a:r>
          </a:p>
          <a:p>
            <a:pPr defTabSz="457200">
              <a:spcBef>
                <a:spcPts val="400"/>
              </a:spcBef>
              <a:defRPr>
                <a:solidFill>
                  <a:srgbClr val="000000"/>
                </a:solidFill>
                <a:latin typeface="Arial"/>
                <a:ea typeface="Arial"/>
                <a:cs typeface="Arial"/>
                <a:sym typeface="Arial"/>
              </a:defRPr>
            </a:pPr>
            <a:r>
              <a:t>Department</a:t>
            </a:r>
          </a:p>
          <a:p>
            <a:pPr defTabSz="457200">
              <a:spcBef>
                <a:spcPts val="400"/>
              </a:spcBef>
              <a:defRPr>
                <a:solidFill>
                  <a:srgbClr val="000000"/>
                </a:solidFill>
                <a:latin typeface="Arial"/>
                <a:ea typeface="Arial"/>
                <a:cs typeface="Arial"/>
                <a:sym typeface="Arial"/>
              </a:defRPr>
            </a:pPr>
            <a:r>
              <a:t>Date</a:t>
            </a:r>
          </a:p>
          <a:p>
            <a:pPr defTabSz="457200">
              <a:spcBef>
                <a:spcPts val="400"/>
              </a:spcBef>
              <a:defRPr>
                <a:solidFill>
                  <a:srgbClr val="000000"/>
                </a:solidFill>
                <a:latin typeface="Arial"/>
                <a:ea typeface="Arial"/>
                <a:cs typeface="Arial"/>
                <a:sym typeface="Arial"/>
              </a:defRPr>
            </a:pPr>
            <a:r>
              <a:t>Location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533398" y="990600"/>
            <a:ext cx="3008316" cy="552450"/>
          </a:xfrm>
          <a:prstGeom prst="rect">
            <a:avLst/>
          </a:prstGeom>
        </p:spPr>
        <p:txBody>
          <a:bodyPr/>
          <a:lstStyle/>
          <a:p>
            <a:pPr/>
            <a:r>
              <a:t>GraphTitle</a:t>
            </a:r>
          </a:p>
        </p:txBody>
      </p:sp>
      <p:sp>
        <p:nvSpPr>
          <p:cNvPr id="121" name="Text Placeholder 3"/>
          <p:cNvSpPr txBox="1"/>
          <p:nvPr>
            <p:ph type="body" sz="quarter" idx="1"/>
          </p:nvPr>
        </p:nvSpPr>
        <p:spPr>
          <a:xfrm>
            <a:off x="533400" y="6019798"/>
            <a:ext cx="8229600" cy="685802"/>
          </a:xfrm>
          <a:prstGeom prst="rect">
            <a:avLst/>
          </a:prstGeom>
        </p:spPr>
        <p:txBody>
          <a:bodyPr/>
          <a:lstStyle/>
          <a:p>
            <a:pPr>
              <a:lnSpc>
                <a:spcPct val="90000"/>
              </a:lnSpc>
              <a:spcBef>
                <a:spcPts val="300"/>
              </a:spcBef>
              <a:defRPr sz="1400">
                <a:solidFill>
                  <a:srgbClr val="C70000"/>
                </a:solidFill>
              </a:defRPr>
            </a:pPr>
            <a:r>
              <a:t>Additional Notes </a:t>
            </a:r>
            <a:r>
              <a:rPr>
                <a:solidFill>
                  <a:srgbClr val="151515"/>
                </a:solidFill>
              </a:rPr>
              <a:t>- Lorem ipsum dolor sit amet, consectetuer adipiscing elit. Aenean commodo ligula eget dolor. Aenean massa. Cum sociis natoque penatibus et magnis dis parturient montes, nascetur ridiculus mus. Donec quam felis, ultricies nec, pellentesque eu, pretium quis, sem</a:t>
            </a:r>
          </a:p>
        </p:txBody>
      </p:sp>
      <p:graphicFrame>
        <p:nvGraphicFramePr>
          <p:cNvPr id="122" name="Object 3"/>
          <p:cNvGraphicFramePr/>
          <p:nvPr/>
        </p:nvGraphicFramePr>
        <p:xfrm>
          <a:off x="598447" y="1693669"/>
          <a:ext cx="7988411" cy="3781130"/>
        </p:xfrm>
        <a:graphic xmlns:a="http://schemas.openxmlformats.org/drawingml/2006/main">
          <a:graphicData uri="http://schemas.openxmlformats.org/drawingml/2006/chart">
            <c:chart xmlns:c="http://schemas.openxmlformats.org/drawingml/2006/chart" r:id="rId2"/>
          </a:graphicData>
        </a:graphic>
      </p:graphicFrame>
      <p:sp>
        <p:nvSpPr>
          <p:cNvPr id="123" name="Text Box 1"/>
          <p:cNvSpPr txBox="1"/>
          <p:nvPr/>
        </p:nvSpPr>
        <p:spPr>
          <a:xfrm>
            <a:off x="3707218" y="4704130"/>
            <a:ext cx="127001" cy="283465"/>
          </a:xfrm>
          <a:prstGeom prst="rect">
            <a:avLst/>
          </a:prstGeom>
          <a:ln w="12700">
            <a:miter lim="400000"/>
          </a:ln>
          <a:extLst>
            <a:ext uri="{C572A759-6A51-4108-AA02-DFA0A04FC94B}">
              <ma14:wrappingTextBoxFlag xmlns:ma14="http://schemas.microsoft.com/office/mac/drawingml/2011/main" val="1"/>
            </a:ext>
          </a:extLst>
        </p:spPr>
        <p:txBody>
          <a:bodyPr wrap="none" lIns="27432" tIns="27432" rIns="27432" bIns="27432" anchor="ctr">
            <a:spAutoFit/>
          </a:bodyPr>
          <a:lstStyle>
            <a:lvl1pPr algn="ctr">
              <a:spcBef>
                <a:spcPts val="300"/>
              </a:spcBef>
              <a:defRPr b="1" sz="1500">
                <a:solidFill>
                  <a:srgbClr val="000000"/>
                </a:solidFill>
                <a:latin typeface="Tahoma"/>
                <a:ea typeface="Tahoma"/>
                <a:cs typeface="Tahoma"/>
                <a:sym typeface="Tahoma"/>
              </a:defRPr>
            </a:lvl1pPr>
          </a:lstStyle>
          <a:p>
            <a:pPr/>
            <a:r>
              <a:t> </a:t>
            </a:r>
          </a:p>
        </p:txBody>
      </p:sp>
      <p:sp>
        <p:nvSpPr>
          <p:cNvPr id="124" name="TextBox 1"/>
          <p:cNvSpPr txBox="1"/>
          <p:nvPr/>
        </p:nvSpPr>
        <p:spPr>
          <a:xfrm>
            <a:off x="6656431" y="2091043"/>
            <a:ext cx="515577" cy="2392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200"/>
              </a:spcBef>
              <a:defRPr b="1" sz="1100">
                <a:latin typeface="Arial"/>
                <a:ea typeface="Arial"/>
                <a:cs typeface="Arial"/>
                <a:sym typeface="Arial"/>
              </a:defRPr>
            </a:lvl1pPr>
          </a:lstStyle>
          <a:p>
            <a:pPr/>
            <a:r>
              <a:t>$6.3</a:t>
            </a:r>
          </a:p>
        </p:txBody>
      </p:sp>
      <p:sp>
        <p:nvSpPr>
          <p:cNvPr id="125" name="TextBox 1"/>
          <p:cNvSpPr txBox="1"/>
          <p:nvPr/>
        </p:nvSpPr>
        <p:spPr>
          <a:xfrm>
            <a:off x="7338418" y="1801728"/>
            <a:ext cx="547590"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200"/>
              </a:spcBef>
              <a:defRPr b="1" sz="1100">
                <a:latin typeface="Arial"/>
                <a:ea typeface="Arial"/>
                <a:cs typeface="Arial"/>
                <a:sym typeface="Arial"/>
              </a:defRPr>
            </a:lvl1pPr>
          </a:lstStyle>
          <a:p>
            <a:pPr/>
            <a:r>
              <a:t>$7.4</a:t>
            </a:r>
          </a:p>
        </p:txBody>
      </p:sp>
      <p:sp>
        <p:nvSpPr>
          <p:cNvPr id="126" name="TextBox 1"/>
          <p:cNvSpPr txBox="1"/>
          <p:nvPr/>
        </p:nvSpPr>
        <p:spPr>
          <a:xfrm>
            <a:off x="6000615" y="1875209"/>
            <a:ext cx="503150"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200"/>
              </a:spcBef>
              <a:defRPr b="1" sz="1100">
                <a:latin typeface="Arial"/>
                <a:ea typeface="Arial"/>
                <a:cs typeface="Arial"/>
                <a:sym typeface="Arial"/>
              </a:defRPr>
            </a:lvl1pPr>
          </a:lstStyle>
          <a:p>
            <a:pPr/>
            <a:r>
              <a:t>$7.0</a:t>
            </a:r>
          </a:p>
        </p:txBody>
      </p:sp>
      <p:sp>
        <p:nvSpPr>
          <p:cNvPr id="127" name="TextBox 1"/>
          <p:cNvSpPr txBox="1"/>
          <p:nvPr/>
        </p:nvSpPr>
        <p:spPr>
          <a:xfrm>
            <a:off x="8022215" y="2213725"/>
            <a:ext cx="553516" cy="2392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200"/>
              </a:spcBef>
              <a:defRPr b="1" sz="1100">
                <a:latin typeface="Arial"/>
                <a:ea typeface="Arial"/>
                <a:cs typeface="Arial"/>
                <a:sym typeface="Arial"/>
              </a:defRPr>
            </a:lvl1pPr>
          </a:lstStyle>
          <a:p>
            <a:pPr/>
            <a:r>
              <a:t>$5.7</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prstGeom prst="rect">
            <a:avLst/>
          </a:prstGeom>
        </p:spPr>
        <p:txBody>
          <a:bodyPr/>
          <a:lstStyle/>
          <a:p>
            <a:pPr/>
            <a:r>
              <a:t>Chart Title</a:t>
            </a:r>
          </a:p>
        </p:txBody>
      </p:sp>
      <p:graphicFrame>
        <p:nvGraphicFramePr>
          <p:cNvPr id="130" name="Content Placeholder 3"/>
          <p:cNvGraphicFramePr/>
          <p:nvPr/>
        </p:nvGraphicFramePr>
        <p:xfrm>
          <a:off x="533400" y="1676400"/>
          <a:ext cx="8153400" cy="441959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38350"/>
                <a:gridCol w="2038350"/>
                <a:gridCol w="2038350"/>
                <a:gridCol w="2038350"/>
              </a:tblGrid>
              <a:tr h="631371">
                <a:tc>
                  <a:txBody>
                    <a:bodyPr/>
                    <a:lstStyle/>
                    <a:p>
                      <a:pPr algn="ctr">
                        <a:defRPr b="0" sz="1800">
                          <a:solidFill>
                            <a:srgbClr val="000000"/>
                          </a:solidFill>
                        </a:defRPr>
                      </a:pPr>
                      <a:r>
                        <a:rPr b="1" sz="2000">
                          <a:solidFill>
                            <a:srgbClr val="FFFFFF"/>
                          </a:solidFill>
                          <a:sym typeface="Calibri"/>
                        </a:rPr>
                        <a:t>Column A</a:t>
                      </a:r>
                    </a:p>
                  </a:txBody>
                  <a:tcPr marL="45727" marR="45727" marT="45727" marB="45727" anchor="ctr" anchorCtr="0" horzOverflow="overflow"/>
                </a:tc>
                <a:tc>
                  <a:txBody>
                    <a:bodyPr/>
                    <a:lstStyle/>
                    <a:p>
                      <a:pPr algn="ctr">
                        <a:defRPr b="0" sz="1800">
                          <a:solidFill>
                            <a:srgbClr val="000000"/>
                          </a:solidFill>
                        </a:defRPr>
                      </a:pPr>
                      <a:r>
                        <a:rPr b="1" sz="2000">
                          <a:solidFill>
                            <a:srgbClr val="FFFFFF"/>
                          </a:solidFill>
                          <a:sym typeface="Calibri"/>
                        </a:rPr>
                        <a:t>B</a:t>
                      </a:r>
                    </a:p>
                  </a:txBody>
                  <a:tcPr marL="45727" marR="45727" marT="45727" marB="45727" anchor="ctr" anchorCtr="0" horzOverflow="overflow"/>
                </a:tc>
                <a:tc>
                  <a:txBody>
                    <a:bodyPr/>
                    <a:lstStyle/>
                    <a:p>
                      <a:pPr algn="ctr">
                        <a:defRPr b="0" sz="1800">
                          <a:solidFill>
                            <a:srgbClr val="000000"/>
                          </a:solidFill>
                        </a:defRPr>
                      </a:pPr>
                      <a:r>
                        <a:rPr b="1" sz="2000">
                          <a:solidFill>
                            <a:srgbClr val="FFFFFF"/>
                          </a:solidFill>
                          <a:sym typeface="Calibri"/>
                        </a:rPr>
                        <a:t>C</a:t>
                      </a:r>
                    </a:p>
                  </a:txBody>
                  <a:tcPr marL="45727" marR="45727" marT="45727" marB="45727" anchor="ctr" anchorCtr="0" horzOverflow="overflow"/>
                </a:tc>
                <a:tc>
                  <a:txBody>
                    <a:bodyPr/>
                    <a:lstStyle/>
                    <a:p>
                      <a:pPr algn="ctr">
                        <a:defRPr b="0" sz="1800">
                          <a:solidFill>
                            <a:srgbClr val="000000"/>
                          </a:solidFill>
                        </a:defRPr>
                      </a:pPr>
                      <a:r>
                        <a:rPr b="1" sz="2000">
                          <a:solidFill>
                            <a:srgbClr val="FFFFFF"/>
                          </a:solidFill>
                          <a:sym typeface="Calibri"/>
                        </a:rPr>
                        <a:t>D</a:t>
                      </a:r>
                    </a:p>
                  </a:txBody>
                  <a:tcPr marL="45727" marR="45727" marT="45727" marB="45727" anchor="ctr" anchorCtr="0" horzOverflow="overflow"/>
                </a:tc>
              </a:tr>
              <a:tr h="631371">
                <a:tc>
                  <a:txBody>
                    <a:bodyPr/>
                    <a:lstStyle/>
                    <a:p>
                      <a:pPr algn="l">
                        <a:defRPr sz="1800">
                          <a:solidFill>
                            <a:srgbClr val="000000"/>
                          </a:solidFill>
                        </a:defRPr>
                      </a:pPr>
                      <a:r>
                        <a:rPr sz="2000">
                          <a:solidFill>
                            <a:srgbClr val="151515"/>
                          </a:solidFill>
                          <a:sym typeface="Calibri"/>
                        </a:rPr>
                        <a:t>XXXXXXXX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r>
              <a:tr h="631371">
                <a:tc>
                  <a:txBody>
                    <a:bodyPr/>
                    <a:lstStyle/>
                    <a:p>
                      <a:pPr algn="l">
                        <a:defRPr sz="1800">
                          <a:solidFill>
                            <a:srgbClr val="000000"/>
                          </a:solidFill>
                        </a:defRPr>
                      </a:pPr>
                      <a:r>
                        <a:rPr sz="2000">
                          <a:solidFill>
                            <a:srgbClr val="151515"/>
                          </a:solidFill>
                          <a:sym typeface="Calibri"/>
                        </a:rPr>
                        <a:t>XXXXXXXX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r>
              <a:tr h="631371">
                <a:tc>
                  <a:txBody>
                    <a:bodyPr/>
                    <a:lstStyle/>
                    <a:p>
                      <a:pPr algn="l">
                        <a:defRPr sz="1800">
                          <a:solidFill>
                            <a:srgbClr val="000000"/>
                          </a:solidFill>
                        </a:defRPr>
                      </a:pPr>
                      <a:r>
                        <a:rPr sz="2000">
                          <a:solidFill>
                            <a:srgbClr val="151515"/>
                          </a:solidFill>
                          <a:sym typeface="Calibri"/>
                        </a:rPr>
                        <a:t>XXXXXXXX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r>
              <a:tr h="631371">
                <a:tc>
                  <a:txBody>
                    <a:bodyPr/>
                    <a:lstStyle/>
                    <a:p>
                      <a:pPr algn="l">
                        <a:defRPr sz="1800">
                          <a:solidFill>
                            <a:srgbClr val="000000"/>
                          </a:solidFill>
                        </a:defRPr>
                      </a:pPr>
                      <a:r>
                        <a:rPr sz="2000">
                          <a:solidFill>
                            <a:srgbClr val="151515"/>
                          </a:solidFill>
                          <a:sym typeface="Calibri"/>
                        </a:rPr>
                        <a:t>XXXXXXXX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r>
              <a:tr h="631371">
                <a:tc>
                  <a:txBody>
                    <a:bodyPr/>
                    <a:lstStyle/>
                    <a:p>
                      <a:pPr algn="l">
                        <a:defRPr sz="1800">
                          <a:solidFill>
                            <a:srgbClr val="000000"/>
                          </a:solidFill>
                        </a:defRPr>
                      </a:pPr>
                      <a:r>
                        <a:rPr sz="2000">
                          <a:solidFill>
                            <a:srgbClr val="151515"/>
                          </a:solidFill>
                          <a:sym typeface="Calibri"/>
                        </a:rPr>
                        <a:t>XXXXXXXX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r>
              <a:tr h="631371">
                <a:tc>
                  <a:txBody>
                    <a:bodyPr/>
                    <a:lstStyle/>
                    <a:p>
                      <a:pPr algn="l">
                        <a:defRPr sz="1800">
                          <a:solidFill>
                            <a:srgbClr val="000000"/>
                          </a:solidFill>
                        </a:defRPr>
                      </a:pPr>
                      <a:r>
                        <a:rPr sz="2000">
                          <a:solidFill>
                            <a:srgbClr val="151515"/>
                          </a:solidFill>
                          <a:sym typeface="Calibri"/>
                        </a:rPr>
                        <a:t>XXXXXXXX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c>
                  <a:txBody>
                    <a:bodyPr/>
                    <a:lstStyle/>
                    <a:p>
                      <a:pPr algn="ctr">
                        <a:defRPr sz="1800">
                          <a:solidFill>
                            <a:srgbClr val="000000"/>
                          </a:solidFill>
                        </a:defRPr>
                      </a:pPr>
                      <a:r>
                        <a:rPr sz="2000">
                          <a:solidFill>
                            <a:srgbClr val="151515"/>
                          </a:solidFill>
                          <a:sym typeface="Calibri"/>
                        </a:rPr>
                        <a:t>XX</a:t>
                      </a:r>
                    </a:p>
                  </a:txBody>
                  <a:tcPr marL="45727" marR="45727" marT="45727" marB="45727" anchor="ctr"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p>
            <a:pPr/>
            <a:r>
              <a:t>List Title</a:t>
            </a:r>
          </a:p>
        </p:txBody>
      </p:sp>
      <p:sp>
        <p:nvSpPr>
          <p:cNvPr id="133" name="Content Placeholder 2"/>
          <p:cNvSpPr txBox="1"/>
          <p:nvPr>
            <p:ph type="body" idx="1"/>
          </p:nvPr>
        </p:nvSpPr>
        <p:spPr>
          <a:xfrm>
            <a:off x="533400" y="1676400"/>
            <a:ext cx="8153400" cy="4449763"/>
          </a:xfrm>
          <a:prstGeom prst="rect">
            <a:avLst/>
          </a:prstGeom>
        </p:spPr>
        <p:txBody>
          <a:bodyPr/>
          <a:lstStyle/>
          <a:p>
            <a:pPr marL="342900" indent="-342900">
              <a:spcBef>
                <a:spcPts val="600"/>
              </a:spcBef>
              <a:buSzPct val="104999"/>
              <a:buFont typeface="Arial"/>
              <a:buChar char="•"/>
            </a:pPr>
            <a:r>
              <a:t>Lorem ipsum dolor sit amet </a:t>
            </a:r>
            <a:endParaRPr sz="2800"/>
          </a:p>
          <a:p>
            <a:pPr marL="342900" indent="-342900">
              <a:spcBef>
                <a:spcPts val="600"/>
              </a:spcBef>
              <a:buSzPct val="104999"/>
              <a:buFont typeface="Arial"/>
              <a:buChar char="•"/>
            </a:pPr>
            <a:r>
              <a:t>Aenean commodo ligula eget dolor </a:t>
            </a:r>
            <a:endParaRPr sz="2800"/>
          </a:p>
          <a:p>
            <a:pPr marL="342900" indent="-342900">
              <a:spcBef>
                <a:spcPts val="600"/>
              </a:spcBef>
              <a:buSzPct val="104999"/>
              <a:buFont typeface="Arial"/>
              <a:buChar char="•"/>
            </a:pPr>
            <a:r>
              <a:t>Cum sociis natoque penatibus et magnis dis parturient montes </a:t>
            </a:r>
            <a:endParaRPr sz="2800"/>
          </a:p>
          <a:p>
            <a:pPr marL="342900" indent="-342900">
              <a:spcBef>
                <a:spcPts val="600"/>
              </a:spcBef>
              <a:buSzPct val="104999"/>
              <a:buFont typeface="Arial"/>
              <a:buChar char="•"/>
            </a:pPr>
            <a:r>
              <a:t>Donec quam felis, ultricies nec, pellentesque eu </a:t>
            </a:r>
            <a:endParaRPr sz="2800"/>
          </a:p>
          <a:p>
            <a:pPr marL="342900" indent="-342900">
              <a:spcBef>
                <a:spcPts val="600"/>
              </a:spcBef>
              <a:buSzPct val="104999"/>
              <a:buFont typeface="Arial"/>
              <a:buChar char="•"/>
            </a:pPr>
            <a:r>
              <a:t>Lorem ipsum dolor sit amet, consectetuer adipiscing elit </a:t>
            </a:r>
            <a:endParaRPr sz="2800"/>
          </a:p>
          <a:p>
            <a:pPr marL="342900" indent="-342900">
              <a:spcBef>
                <a:spcPts val="600"/>
              </a:spcBef>
              <a:buSzPct val="104999"/>
              <a:buFont typeface="Arial"/>
              <a:buChar char="•"/>
            </a:pPr>
            <a:r>
              <a:t>Aenean massa </a:t>
            </a:r>
            <a:endParaRPr sz="2800"/>
          </a:p>
          <a:p>
            <a:pPr marL="342900" indent="-342900">
              <a:spcBef>
                <a:spcPts val="600"/>
              </a:spcBef>
              <a:buSzPct val="104999"/>
              <a:buFont typeface="Arial"/>
              <a:buChar char="•"/>
            </a:pPr>
            <a:r>
              <a:t>Aenean commodo ligula eget dolor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xt Placeholder 2"/>
          <p:cNvSpPr txBox="1"/>
          <p:nvPr>
            <p:ph type="body" sz="quarter" idx="1"/>
          </p:nvPr>
        </p:nvSpPr>
        <p:spPr>
          <a:xfrm>
            <a:off x="533400" y="6248398"/>
            <a:ext cx="8153400" cy="347665"/>
          </a:xfrm>
          <a:prstGeom prst="rect">
            <a:avLst/>
          </a:prstGeom>
        </p:spPr>
        <p:txBody>
          <a:bodyPr/>
          <a:lstStyle/>
          <a:p>
            <a:pPr/>
            <a:r>
              <a:t>Type image caption here.</a:t>
            </a:r>
          </a:p>
        </p:txBody>
      </p:sp>
      <p:sp>
        <p:nvSpPr>
          <p:cNvPr id="136" name="Title 3"/>
          <p:cNvSpPr txBox="1"/>
          <p:nvPr>
            <p:ph type="title"/>
          </p:nvPr>
        </p:nvSpPr>
        <p:spPr>
          <a:prstGeom prst="rect">
            <a:avLst/>
          </a:prstGeom>
        </p:spPr>
        <p:txBody>
          <a:bodyPr/>
          <a:lstStyle>
            <a:lvl1pPr>
              <a:defRPr sz="2500"/>
            </a:lvl1pPr>
          </a:lstStyle>
          <a:p>
            <a:pPr/>
            <a:r>
              <a:t>Slide Title</a:t>
            </a:r>
          </a:p>
        </p:txBody>
      </p:sp>
      <p:pic>
        <p:nvPicPr>
          <p:cNvPr id="137" name="Content Placeholder 6" descr="Content Placeholder 6"/>
          <p:cNvPicPr>
            <a:picLocks noChangeAspect="1"/>
          </p:cNvPicPr>
          <p:nvPr>
            <p:ph type="pic" idx="21"/>
          </p:nvPr>
        </p:nvPicPr>
        <p:blipFill>
          <a:blip r:embed="rId2">
            <a:extLst/>
          </a:blip>
          <a:srcRect l="0" t="8463" r="0" b="8463"/>
          <a:stretch>
            <a:fillRect/>
          </a:stretch>
        </p:blipFill>
        <p:spPr>
          <a:xfrm>
            <a:off x="609600" y="1676398"/>
            <a:ext cx="8001000" cy="4495804"/>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508000" y="1038318"/>
            <a:ext cx="8229600" cy="532967"/>
          </a:xfrm>
          <a:prstGeom prst="rect">
            <a:avLst/>
          </a:prstGeom>
        </p:spPr>
        <p:txBody>
          <a:bodyPr/>
          <a:lstStyle>
            <a:lvl1pPr>
              <a:defRPr>
                <a:solidFill>
                  <a:srgbClr val="7F7F7F"/>
                </a:solidFill>
              </a:defRPr>
            </a:lvl1pPr>
          </a:lstStyle>
          <a:p>
            <a:pPr/>
            <a:r>
              <a:t>Page Title</a:t>
            </a:r>
          </a:p>
        </p:txBody>
      </p:sp>
      <p:pic>
        <p:nvPicPr>
          <p:cNvPr id="140" name="Picture 4" descr="Picture 4"/>
          <p:cNvPicPr>
            <a:picLocks noChangeAspect="1"/>
          </p:cNvPicPr>
          <p:nvPr/>
        </p:nvPicPr>
        <p:blipFill>
          <a:blip r:embed="rId3">
            <a:extLst/>
          </a:blip>
          <a:stretch>
            <a:fillRect/>
          </a:stretch>
        </p:blipFill>
        <p:spPr>
          <a:xfrm>
            <a:off x="593099" y="379361"/>
            <a:ext cx="1566915" cy="30904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ckinson_Template_red">
  <a:themeElements>
    <a:clrScheme name="Dickinson_Template_red">
      <a:dk1>
        <a:srgbClr val="151515"/>
      </a:dk1>
      <a:lt1>
        <a:srgbClr val="FFFFFF"/>
      </a:lt1>
      <a:dk2>
        <a:srgbClr val="A7A7A7"/>
      </a:dk2>
      <a:lt2>
        <a:srgbClr val="535353"/>
      </a:lt2>
      <a:accent1>
        <a:srgbClr val="C00000"/>
      </a:accent1>
      <a:accent2>
        <a:srgbClr val="595959"/>
      </a:accent2>
      <a:accent3>
        <a:srgbClr val="76923C"/>
      </a:accent3>
      <a:accent4>
        <a:srgbClr val="D8D8D8"/>
      </a:accent4>
      <a:accent5>
        <a:srgbClr val="F7DD6D"/>
      </a:accent5>
      <a:accent6>
        <a:srgbClr val="96A0FC"/>
      </a:accent6>
      <a:hlink>
        <a:srgbClr val="0000FF"/>
      </a:hlink>
      <a:folHlink>
        <a:srgbClr val="FF00FF"/>
      </a:folHlink>
    </a:clrScheme>
    <a:fontScheme name="Dickinson_Template_red">
      <a:majorFont>
        <a:latin typeface="Helvetica"/>
        <a:ea typeface="Helvetica"/>
        <a:cs typeface="Helvetica"/>
      </a:majorFont>
      <a:minorFont>
        <a:latin typeface="Calibri"/>
        <a:ea typeface="Calibri"/>
        <a:cs typeface="Calibri"/>
      </a:minorFont>
    </a:fontScheme>
    <a:fmtScheme name="Dickinson_Template_r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ckinson_Template_red">
  <a:themeElements>
    <a:clrScheme name="Dickinson_Template_red">
      <a:dk1>
        <a:srgbClr val="000000"/>
      </a:dk1>
      <a:lt1>
        <a:srgbClr val="FFFFFF"/>
      </a:lt1>
      <a:dk2>
        <a:srgbClr val="A7A7A7"/>
      </a:dk2>
      <a:lt2>
        <a:srgbClr val="535353"/>
      </a:lt2>
      <a:accent1>
        <a:srgbClr val="C00000"/>
      </a:accent1>
      <a:accent2>
        <a:srgbClr val="595959"/>
      </a:accent2>
      <a:accent3>
        <a:srgbClr val="76923C"/>
      </a:accent3>
      <a:accent4>
        <a:srgbClr val="D8D8D8"/>
      </a:accent4>
      <a:accent5>
        <a:srgbClr val="F7DD6D"/>
      </a:accent5>
      <a:accent6>
        <a:srgbClr val="96A0FC"/>
      </a:accent6>
      <a:hlink>
        <a:srgbClr val="0000FF"/>
      </a:hlink>
      <a:folHlink>
        <a:srgbClr val="FF00FF"/>
      </a:folHlink>
    </a:clrScheme>
    <a:fontScheme name="Dickinson_Template_red">
      <a:majorFont>
        <a:latin typeface="Helvetica"/>
        <a:ea typeface="Helvetica"/>
        <a:cs typeface="Helvetica"/>
      </a:majorFont>
      <a:minorFont>
        <a:latin typeface="Calibri"/>
        <a:ea typeface="Calibri"/>
        <a:cs typeface="Calibri"/>
      </a:minorFont>
    </a:fontScheme>
    <a:fmtScheme name="Dickinson_Template_r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15151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