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1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5" r:id="rId7"/>
    <p:sldId id="267" r:id="rId8"/>
    <p:sldId id="269" r:id="rId9"/>
    <p:sldId id="27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zmMTDiUNf4jJubj0ZeJygX7ul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AFA95-6329-4083-A0AC-554B82E54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969FDB-6B37-4F56-A8E9-FB45B112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CCA5D1-C34A-4CF0-8D9A-6B801FF6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A58C63-E110-4CFF-9BC3-07A2D98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485239-B0C9-4856-A930-69B1B0A7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81FE4-E0DD-4507-8F9E-7DEC1598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F7F487A-D9F0-430A-B3F4-83B0A280A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B7F653-002C-40DB-80A9-39113DA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A48B36F-23E1-458B-917C-FCC14604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E9A96B-2446-4C53-93F2-D339F6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95398BE-A45B-4489-B21B-B44606D5A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1F595FD-3C4E-4466-978F-C75485648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6104634-D835-4AE1-9CA4-4792E693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3D7A59-B701-4E8E-98A8-C06AD427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AAE13B-CEDB-42AE-BD0E-A0C36B64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21598F-DBCE-42F9-9653-CDE0F8C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F3BFBF-819B-4636-B24E-2B5AC821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9504F9-4BE4-4DC5-A9E0-5222882D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E3322A-45CA-43FF-AC8C-1E56E12A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E3D6ED-C6B0-4BE7-BA50-65160B88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9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287E04-2C1F-44B9-9362-86DC6E77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8578782-F29A-4BDF-8FB6-BA2694EB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72FBF2B-627D-4A4D-80C7-6546B012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9841EA-73C3-4452-ABD2-8F09F7F8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F4AA5A-80D6-4918-8682-3EE1497B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3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A44CCE-EC79-498D-91F0-ADABFBF0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47FAEC-1A62-420A-97CD-009A0A54C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52784B-8D4E-489C-8583-713680485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EE1FAD-59AE-4FB8-B0D0-F6692432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338171-467C-4350-BC01-FA3ACE53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35334C-BFAC-4977-BF70-4631E706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F840EF-B5C5-4E02-A999-3A70DFF7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FA4AA5A-E9EA-40A7-9DFB-9E4C644FF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42A37CF-3D74-4B91-8191-85DD1FAD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67D2DDF-3217-44FB-9AE0-D5E09ED4D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04363E3-B9E0-4740-BC6D-446A5645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3C5B886-C9FD-4FB4-A110-41AD96BC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F279705-0151-400E-81D4-5B58D0C0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95867C9-01F2-4EDE-8068-2A92FAAF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7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FDF8DC-E7EB-4E72-915E-8BF4870C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2C1E77F-E421-4ECB-BB89-8F781311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3E3110-9AA9-4BE6-8BC9-49276806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5A97FB7-38BD-46A6-87F5-F71E5DAB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39190BC-7621-47A9-A07A-6D48E392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4F56623-A777-4615-AEB3-E9D9C052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2C2310-0BD7-4A6D-874A-C3106688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294A47-D7F5-4284-AB97-F4B853BC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973DCA-143E-4D0F-A856-7E56F39A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4EF7A13-6B1C-45F0-8772-1010D36C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4C4D54-DC10-4D1B-85AD-F3A8FD32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8AE9C70-D149-4B07-9A20-0A761B52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E5EAAB-06F9-4329-9236-A35940C7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6A9AFC-524C-4B16-ADE8-2B94A0A4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FEBD78E-9182-444C-BE8A-78EF8DB25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2AB6EDE-AFF6-46EC-8521-DD0BEB094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CAFF88-A788-41BE-8A54-25455F2C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0C558BF-7888-4167-9B76-12426DCB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D2A93D2-6B2A-43EE-8229-07E3D36D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5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239DF9C-49CC-4D3F-BDA5-3063F388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6400AF-C92C-40E5-BCBE-10FA6D4A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D0D277-8069-4BD5-A594-EDCEEF55C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6AFB8-4BD4-44C7-888F-877662680D8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F9E52F-18F1-4CFA-9AF3-D08AD1875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0BD1DB-71B2-4986-9C7E-EC8D45750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DC7BE-8869-4145-8AE8-12E6D163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 sz="4000" dirty="0">
                <a:latin typeface="Arial"/>
                <a:ea typeface="Arial"/>
                <a:cs typeface="Arial"/>
                <a:sym typeface="Arial"/>
              </a:rPr>
              <a:t>Videokurz a sbírka úloh pro předmět programování</a:t>
            </a:r>
            <a:br>
              <a:rPr lang="cs-CZ" sz="4000" dirty="0">
                <a:latin typeface="Arial"/>
                <a:ea typeface="Arial"/>
                <a:cs typeface="Arial"/>
                <a:sym typeface="Arial"/>
              </a:rPr>
            </a:br>
            <a:br>
              <a:rPr lang="cs-CZ" sz="2400" dirty="0">
                <a:latin typeface="Arial"/>
                <a:ea typeface="Arial"/>
                <a:cs typeface="Arial"/>
                <a:sym typeface="Arial"/>
              </a:rPr>
            </a:br>
            <a:br>
              <a:rPr lang="cs-CZ" sz="4000" dirty="0">
                <a:latin typeface="Arial"/>
                <a:ea typeface="Arial"/>
                <a:cs typeface="Arial"/>
                <a:sym typeface="Arial"/>
              </a:rPr>
            </a:br>
            <a:r>
              <a:rPr lang="cs-CZ" sz="4000" dirty="0">
                <a:latin typeface="Arial"/>
                <a:ea typeface="Arial"/>
                <a:cs typeface="Arial"/>
                <a:sym typeface="Arial"/>
              </a:rPr>
              <a:t>Vladimír Vávra</a:t>
            </a:r>
            <a:br>
              <a:rPr lang="cs-CZ" sz="4000" dirty="0">
                <a:latin typeface="Arial"/>
                <a:ea typeface="Arial"/>
                <a:cs typeface="Arial"/>
                <a:sym typeface="Arial"/>
              </a:rPr>
            </a:br>
            <a:r>
              <a:rPr lang="cs-CZ" sz="2800" dirty="0">
                <a:latin typeface="Arial"/>
                <a:ea typeface="Arial"/>
                <a:cs typeface="Arial"/>
                <a:sym typeface="Arial"/>
              </a:rPr>
              <a:t>Arabská 14, Praha 6, 160 00, Hlavní město Praha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r="2745"/>
          <a:stretch/>
        </p:blipFill>
        <p:spPr>
          <a:xfrm>
            <a:off x="1" y="0"/>
            <a:ext cx="4603376" cy="26625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5446059" y="793376"/>
            <a:ext cx="610048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Obor: 12 – Tvorba  učebních pomůcek, didaktická technologie</a:t>
            </a:r>
            <a:endParaRPr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Cíl práce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buClr>
                <a:schemeClr val="dk1"/>
              </a:buClr>
              <a:buSzPts val="2800"/>
            </a:pPr>
            <a:r>
              <a:rPr lang="cs-CZ" dirty="0"/>
              <a:t>Zjistit zájem o tuto práce mezi studenty</a:t>
            </a:r>
          </a:p>
          <a:p>
            <a:pPr marL="635000" indent="-457200">
              <a:buClr>
                <a:schemeClr val="dk1"/>
              </a:buClr>
              <a:buSzPts val="2800"/>
            </a:pPr>
            <a:r>
              <a:rPr lang="cs-CZ" dirty="0"/>
              <a:t>Vytvořit videokurz pokrývající látku 1. ročníku předmětu programování</a:t>
            </a:r>
          </a:p>
          <a:p>
            <a:pPr marL="635000" indent="-457200">
              <a:buClr>
                <a:schemeClr val="dk1"/>
              </a:buClr>
              <a:buSzPts val="2800"/>
            </a:pPr>
            <a:r>
              <a:rPr lang="cs-CZ" dirty="0"/>
              <a:t>Vytvořit pro videa sbírku úloh</a:t>
            </a:r>
          </a:p>
          <a:p>
            <a:pPr marL="635000" indent="-457200">
              <a:buClr>
                <a:schemeClr val="dk1"/>
              </a:buClr>
              <a:buSzPts val="2800"/>
            </a:pPr>
            <a:r>
              <a:rPr lang="cs-CZ" dirty="0"/>
              <a:t>Navrhnout způsoby, jak práci začlenit do výuky</a:t>
            </a:r>
            <a:endParaRPr dirty="0"/>
          </a:p>
        </p:txBody>
      </p:sp>
      <p:sp>
        <p:nvSpPr>
          <p:cNvPr id="75" name="Google Shape;75;p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Videokurz</a:t>
            </a:r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Programování na Arabské – YT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14 tematických okruhů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Programování obecně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Proměnné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Podmínky a cykly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Objektově orientované programování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24 videí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Celková délka videí: 6 hodin, 11 minut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Videokurz - výroba</a:t>
            </a:r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Jednotlivé fáze - všechna videa najednou (2019-2020)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Napsání scénáře (Microsoft Word)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Dabing (</a:t>
            </a: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Audacity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 2.3.3)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Doplnění vizuálních prvků (GIMP 2.10.14, OBS Studio 24.0.3, Microsoft Powerpoint)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Střih (</a:t>
            </a: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Davinci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Resolve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Nahrání na YouTube, sběr zpětné vazby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9808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Kontrola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1207008" lvl="2" indent="-457200">
              <a:buClr>
                <a:schemeClr val="dk1"/>
              </a:buClr>
              <a:buSzPts val="20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odstraněna faktické chyby a nedostatky</a:t>
            </a:r>
          </a:p>
          <a:p>
            <a:pPr marL="1207008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8 kompletně předělaných videí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 dirty="0"/>
              <a:t>Sbírka úloh</a:t>
            </a:r>
            <a:endParaRPr dirty="0"/>
          </a:p>
        </p:txBody>
      </p:sp>
      <p:sp>
        <p:nvSpPr>
          <p:cNvPr id="131" name="Google Shape;131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Automaticky testovatelné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Moodle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Testové úlohy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Praktické úlohy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Testové úlohy</a:t>
            </a:r>
            <a:endParaRPr/>
          </a:p>
        </p:txBody>
      </p:sp>
      <p:sp>
        <p:nvSpPr>
          <p:cNvPr id="138" name="Google Shape;138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Typy otázek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Doplňte slova do kontextu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Pravda, nebo lež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Otázka s několika odpověďmi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Přiřaď definici k pojmu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Stručná odpověď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Zopakování znalostí, které se musí tvrdě zapamatovat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Historie programování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Kompilované/interpretované jazyky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Vnitřní fungování JVM a různých datových struktur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…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Praktické úlohy</a:t>
            </a:r>
            <a:endParaRPr/>
          </a:p>
        </p:txBody>
      </p:sp>
      <p:sp>
        <p:nvSpPr>
          <p:cNvPr id="152" name="Google Shape;152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Důraz na přemýšlení a využití znalostí z hodiny, ne na syntaktické chytáky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Snaha vyhnout se umělým úlohám (Dog </a:t>
            </a: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 Animal)</a:t>
            </a:r>
          </a:p>
          <a:p>
            <a:pPr lvl="0">
              <a:buClr>
                <a:schemeClr val="dk1"/>
              </a:buClr>
              <a:buSzPts val="2800"/>
            </a:pP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Coderunner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, Jobe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Každá úloha obsahuje: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Stupeň obtížnosti: 1 – 5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Textové zadání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Rozhraní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Vlastní řešení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Středoškolská odborná činnost 2021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cs-CZ"/>
              <a:t>Začlenění do výuky</a:t>
            </a:r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Samostudium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Kladné body za vypracování úloh doma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 err="1">
                <a:latin typeface="Arial"/>
                <a:ea typeface="Arial"/>
                <a:cs typeface="Arial"/>
                <a:sym typeface="Arial"/>
              </a:rPr>
              <a:t>JPlag</a:t>
            </a:r>
            <a:r>
              <a:rPr lang="cs-CZ" dirty="0">
                <a:latin typeface="Arial"/>
                <a:ea typeface="Arial"/>
                <a:cs typeface="Arial"/>
                <a:sym typeface="Arial"/>
              </a:rPr>
              <a:t> proti plagiátorství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Podpora na hodinách	 (PV/DV)</a:t>
            </a:r>
          </a:p>
          <a:p>
            <a:pPr lvl="1">
              <a:buClr>
                <a:schemeClr val="dk1"/>
              </a:buClr>
              <a:buSzPts val="2400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Kladné body za vypracování úloh na hodině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Alternativní forma distanční výuky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cs-CZ" dirty="0">
                <a:latin typeface="Arial"/>
                <a:ea typeface="Arial"/>
                <a:cs typeface="Arial"/>
                <a:sym typeface="Arial"/>
              </a:rPr>
              <a:t>Detaily v práci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Středoškolská odborná činnost 2021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4DC686-3684-4C3F-B3B7-9C086FC0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Pokračování v práci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768A86-ED11-4403-BB6C-BF4C634C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Otestovat úlohy na studentech</a:t>
            </a:r>
          </a:p>
          <a:p>
            <a:pPr lvl="1"/>
            <a:r>
              <a:rPr lang="cs-CZ" dirty="0"/>
              <a:t>Programování na Arabské (upravovaná verze). </a:t>
            </a:r>
          </a:p>
          <a:p>
            <a:r>
              <a:rPr lang="cs-CZ" dirty="0"/>
              <a:t>Přidat videa a úlohy pro vyšší ročníky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341</Words>
  <Application>Microsoft Office PowerPoint</Application>
  <PresentationFormat>Širokoúhlá obrazovka</PresentationFormat>
  <Paragraphs>73</Paragraphs>
  <Slides>9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Videokurz a sbírka úloh pro předmět programování   Vladimír Vávra Arabská 14, Praha 6, 160 00, Hlavní město Praha</vt:lpstr>
      <vt:lpstr>Cíl práce</vt:lpstr>
      <vt:lpstr>Videokurz</vt:lpstr>
      <vt:lpstr>Videokurz - výroba</vt:lpstr>
      <vt:lpstr>Sbírka úloh</vt:lpstr>
      <vt:lpstr>Testové úlohy</vt:lpstr>
      <vt:lpstr>Praktické úlohy</vt:lpstr>
      <vt:lpstr>Začlenění do výuky</vt:lpstr>
      <vt:lpstr>Pokračování v práci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Videokurz a sbírka úloh pokrývající látku předmětu programování v 1. ročníku střední školy   Vladimír Vávra Arabská 14, Praha 6, 160 00, Hlavní město Praha</dc:title>
  <dc:creator>VÁVRA Luboš</dc:creator>
  <cp:lastModifiedBy>VÁVRA Luboš</cp:lastModifiedBy>
  <cp:revision>16</cp:revision>
  <dcterms:created xsi:type="dcterms:W3CDTF">2021-03-03T19:40:31Z</dcterms:created>
  <dcterms:modified xsi:type="dcterms:W3CDTF">2021-03-16T22:04:18Z</dcterms:modified>
</cp:coreProperties>
</file>