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57" r:id="rId5"/>
    <p:sldId id="272" r:id="rId6"/>
    <p:sldId id="271" r:id="rId7"/>
    <p:sldId id="274" r:id="rId8"/>
    <p:sldId id="258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6629"/>
    <p:restoredTop sz="94605"/>
  </p:normalViewPr>
  <p:slideViewPr>
    <p:cSldViewPr snapToGrid="0" snapToObjects="1">
      <p:cViewPr>
        <p:scale>
          <a:sx n="137" d="100"/>
          <a:sy n="137" d="100"/>
        </p:scale>
        <p:origin x="24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A385-3C84-1242-8A7C-418FD3C8D28C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4BCA-1BEF-4D4A-A32E-A126C445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4BCA-1BEF-4D4A-A32E-A126C445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5" y="98917"/>
            <a:ext cx="8796813" cy="6759083"/>
          </a:xfrm>
        </p:spPr>
      </p:pic>
      <p:sp>
        <p:nvSpPr>
          <p:cNvPr id="5" name="Rectangle 4"/>
          <p:cNvSpPr/>
          <p:nvPr/>
        </p:nvSpPr>
        <p:spPr>
          <a:xfrm>
            <a:off x="4294878" y="1018550"/>
            <a:ext cx="159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</a:t>
            </a:r>
            <a:r>
              <a:rPr lang="en-US" dirty="0" smtClean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parts to an app:</a:t>
            </a:r>
          </a:p>
          <a:p>
            <a:pPr lvl="1"/>
            <a:r>
              <a:rPr lang="en-US" dirty="0" smtClean="0"/>
              <a:t>User-interface tab – controls how widgets/text are displayed and where on page</a:t>
            </a:r>
          </a:p>
          <a:p>
            <a:pPr lvl="1"/>
            <a:r>
              <a:rPr lang="en-US" dirty="0" smtClean="0"/>
              <a:t>Server tab- controls computations/ creation of objects</a:t>
            </a:r>
          </a:p>
          <a:p>
            <a:pPr lvl="1"/>
            <a:r>
              <a:rPr lang="en-US" dirty="0" smtClean="0"/>
              <a:t>Example: graphs are computed/data </a:t>
            </a:r>
            <a:r>
              <a:rPr lang="en-US" dirty="0" err="1" smtClean="0"/>
              <a:t>subsetted</a:t>
            </a:r>
            <a:r>
              <a:rPr lang="en-US" dirty="0" smtClean="0"/>
              <a:t> in server, then using output function they are displayed in UI tab.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some features </a:t>
            </a:r>
            <a:r>
              <a:rPr lang="en-US" b="1" dirty="0" smtClean="0"/>
              <a:t>reactive</a:t>
            </a:r>
            <a:r>
              <a:rPr lang="en-US" dirty="0" smtClean="0"/>
              <a:t> meaning that they rely on output from other features.</a:t>
            </a:r>
          </a:p>
          <a:p>
            <a:r>
              <a:rPr lang="en-US" dirty="0" smtClean="0"/>
              <a:t>Example: you only want a sidebar to popup after a certain button is pressed.</a:t>
            </a:r>
          </a:p>
          <a:p>
            <a:r>
              <a:rPr lang="en-US" dirty="0" smtClean="0"/>
              <a:t>By using the isolate() function you can put off a function from running until a certain item’s input changes.</a:t>
            </a:r>
          </a:p>
          <a:p>
            <a:r>
              <a:rPr lang="en-US" dirty="0" smtClean="0"/>
              <a:t>Can access what user inputs into widget with input$ “widget name”, can output to UI using output$ “</a:t>
            </a:r>
            <a:r>
              <a:rPr lang="en-US" dirty="0" err="1" smtClean="0"/>
              <a:t>outputname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96" y="1118855"/>
            <a:ext cx="723096" cy="89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defaultPlot()</a:t>
            </a:r>
          </a:p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 &lt;&lt;-read.csv (example path) 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Plot1 = </a:t>
            </a:r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endParaRPr lang="en-US" sz="600" dirty="0" smtClean="0">
              <a:solidFill>
                <a:schemeClr val="bg1"/>
              </a:solidFill>
            </a:endParaRP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Plot2 =scree plot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96" y="183930"/>
            <a:ext cx="203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Automatic Setup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4996" y="620383"/>
            <a:ext cx="92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server.r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5542" y="27691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i.r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6651" y="4749983"/>
            <a:ext cx="684852" cy="3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shinyUI()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7408" y="5052008"/>
            <a:ext cx="817561" cy="576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1291" y="4096781"/>
            <a:ext cx="807880" cy="516756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028" y="5292552"/>
            <a:ext cx="894392" cy="548982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01548" y="39988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sidebarPanel()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549" y="5002142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mainPanel()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1549" y="5816575"/>
            <a:ext cx="1079295" cy="2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tabsetPanel()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46778" y="2220322"/>
            <a:ext cx="329839" cy="209619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</a:t>
            </a:r>
            <a:r>
              <a:rPr lang="en-US" sz="800" dirty="0" smtClean="0">
                <a:solidFill>
                  <a:schemeClr val="bg1"/>
                </a:solidFill>
              </a:rPr>
              <a:t>lot1,plot2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0613" y="349376"/>
            <a:ext cx="116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Action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1721791" y="2028903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upload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667632" y="3620941"/>
            <a:ext cx="2869744" cy="377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46862" y="3671970"/>
            <a:ext cx="5403" cy="31415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14539" y="5545812"/>
            <a:ext cx="982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Input event</a:t>
            </a:r>
            <a:endParaRPr lang="en-US" sz="8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15313" y="5625556"/>
            <a:ext cx="342285" cy="5258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56938" y="560241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56938" y="565353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7810" y="5513514"/>
            <a:ext cx="1491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calls B  (function)</a:t>
            </a:r>
            <a:endParaRPr lang="en-US" sz="8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615313" y="5943186"/>
            <a:ext cx="342285" cy="1135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055991" y="591952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55991" y="597063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11897" y="5846588"/>
            <a:ext cx="1251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inputs to B (object)</a:t>
            </a:r>
            <a:endParaRPr lang="en-US" sz="800" dirty="0"/>
          </a:p>
        </p:txBody>
      </p:sp>
      <p:sp>
        <p:nvSpPr>
          <p:cNvPr id="83" name="Oval 82"/>
          <p:cNvSpPr/>
          <p:nvPr/>
        </p:nvSpPr>
        <p:spPr>
          <a:xfrm>
            <a:off x="10715825" y="5557378"/>
            <a:ext cx="252267" cy="158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715825" y="5954310"/>
            <a:ext cx="243747" cy="1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164601" y="5617564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164601" y="5668679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152675" y="6011342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152675" y="6062457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14539" y="593495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function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792548" y="4305227"/>
            <a:ext cx="1079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Filetype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Contains Header Input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/>
              <a:t>Upload button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smtClean="0">
                <a:solidFill>
                  <a:schemeClr val="accent3"/>
                </a:solidFill>
              </a:rPr>
              <a:t>Data, data2 </a:t>
            </a:r>
            <a:r>
              <a:rPr lang="en-US" sz="600" dirty="0" smtClean="0">
                <a:solidFill>
                  <a:schemeClr val="accent3"/>
                </a:solidFill>
              </a:rPr>
              <a:t>output</a:t>
            </a:r>
          </a:p>
          <a:p>
            <a:pPr marL="228600" indent="-228600">
              <a:buFont typeface="Arial" charset="0"/>
              <a:buChar char="•"/>
            </a:pPr>
            <a:r>
              <a:rPr lang="en-US" sz="600" dirty="0" err="1" smtClean="0">
                <a:solidFill>
                  <a:schemeClr val="accent3"/>
                </a:solidFill>
              </a:rPr>
              <a:t>Param</a:t>
            </a:r>
            <a:r>
              <a:rPr lang="en-US" sz="600" dirty="0" smtClean="0">
                <a:solidFill>
                  <a:schemeClr val="accent3"/>
                </a:solidFill>
              </a:rPr>
              <a:t> output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337423" y="2006002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select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185941" y="1862844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submit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36270" y="4218213"/>
            <a:ext cx="110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Data- ui for d,s,t selection</a:t>
            </a:r>
          </a:p>
          <a:p>
            <a:r>
              <a:rPr lang="en-US" sz="600" dirty="0" smtClean="0"/>
              <a:t>Data2 – ui for pca/ tsne selection and parameters</a:t>
            </a:r>
            <a:endParaRPr lang="en-US" sz="600" dirty="0"/>
          </a:p>
        </p:txBody>
      </p:sp>
      <p:sp>
        <p:nvSpPr>
          <p:cNvPr id="128" name="Left Arrow 127"/>
          <p:cNvSpPr/>
          <p:nvPr/>
        </p:nvSpPr>
        <p:spPr>
          <a:xfrm rot="16200000">
            <a:off x="1827859" y="3487082"/>
            <a:ext cx="662161" cy="267719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090958" y="2477356"/>
            <a:ext cx="8943" cy="31199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exagon 131"/>
          <p:cNvSpPr/>
          <p:nvPr/>
        </p:nvSpPr>
        <p:spPr>
          <a:xfrm>
            <a:off x="10701390" y="6345985"/>
            <a:ext cx="258182" cy="22718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1151728" y="6408460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51728" y="6459575"/>
            <a:ext cx="9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1303178" y="632396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Observe event</a:t>
            </a:r>
            <a:endParaRPr lang="en-US" sz="800" dirty="0"/>
          </a:p>
        </p:txBody>
      </p:sp>
      <p:sp>
        <p:nvSpPr>
          <p:cNvPr id="136" name="Hexagon 135"/>
          <p:cNvSpPr/>
          <p:nvPr/>
        </p:nvSpPr>
        <p:spPr>
          <a:xfrm>
            <a:off x="1787629" y="2795302"/>
            <a:ext cx="589620" cy="4497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filea&lt;&lt;-parseFile()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1" name="Left Arrow 140"/>
          <p:cNvSpPr/>
          <p:nvPr/>
        </p:nvSpPr>
        <p:spPr>
          <a:xfrm rot="16200000">
            <a:off x="2291727" y="3490509"/>
            <a:ext cx="663016" cy="267719"/>
          </a:xfrm>
          <a:prstGeom prst="leftArrow">
            <a:avLst>
              <a:gd name="adj1" fmla="val 58912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data2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2" name="Hexagon 141"/>
          <p:cNvSpPr/>
          <p:nvPr/>
        </p:nvSpPr>
        <p:spPr>
          <a:xfrm>
            <a:off x="2352588" y="2791825"/>
            <a:ext cx="633040" cy="4498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subsetData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2664310" y="2483966"/>
            <a:ext cx="1" cy="25712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3132724" y="2591863"/>
            <a:ext cx="725823" cy="50597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If statement, type of algorithms used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34772" y="2289709"/>
            <a:ext cx="0" cy="30636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Arrow 14"/>
          <p:cNvSpPr/>
          <p:nvPr/>
        </p:nvSpPr>
        <p:spPr>
          <a:xfrm rot="17611354">
            <a:off x="2751838" y="3348692"/>
            <a:ext cx="905611" cy="411274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Param</a:t>
            </a:r>
            <a:r>
              <a:rPr lang="en-US" sz="800" dirty="0" smtClean="0">
                <a:solidFill>
                  <a:schemeClr val="bg1"/>
                </a:solidFill>
              </a:rPr>
              <a:t>/param2/param3 –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005789" y="198088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86319" y="1974817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go2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66849" y="1952438"/>
            <a:ext cx="721297" cy="382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go3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56" idx="4"/>
          </p:cNvCxnSpPr>
          <p:nvPr/>
        </p:nvCxnSpPr>
        <p:spPr>
          <a:xfrm flipH="1">
            <a:off x="5366437" y="2363725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76499" y="2355779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090301" y="2363724"/>
            <a:ext cx="1" cy="53126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73807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6689" y="3717461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00248" y="3712195"/>
            <a:ext cx="554344" cy="3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48494" y="453487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pcaPlot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60545" y="4549702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tsnePlotM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95740" y="4541410"/>
            <a:ext cx="554344" cy="37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tsnePlot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0979" y="405734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8739" y="4043894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807049" y="4068861"/>
            <a:ext cx="8345" cy="438701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5325666" y="491113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7084" y="4917676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855124" y="4925968"/>
            <a:ext cx="0" cy="353557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34667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bg1"/>
                </a:solidFill>
              </a:rPr>
              <a:t>p</a:t>
            </a:r>
            <a:r>
              <a:rPr lang="en-US" sz="600" dirty="0" err="1" smtClean="0">
                <a:solidFill>
                  <a:schemeClr val="bg1"/>
                </a:solidFill>
              </a:rPr>
              <a:t>rComp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03665" y="5302838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Rtsne</a:t>
            </a:r>
            <a:r>
              <a:rPr lang="en-US" sz="800" dirty="0">
                <a:solidFill>
                  <a:schemeClr val="bg1"/>
                </a:solidFill>
              </a:rPr>
              <a:t>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04231" y="5297714"/>
            <a:ext cx="545853" cy="35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Rtsne</a:t>
            </a:r>
            <a:r>
              <a:rPr lang="en-US" sz="800" dirty="0" smtClean="0">
                <a:solidFill>
                  <a:schemeClr val="bg1"/>
                </a:solidFill>
              </a:rPr>
              <a:t>()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Hexagon 28"/>
          <p:cNvSpPr/>
          <p:nvPr/>
        </p:nvSpPr>
        <p:spPr>
          <a:xfrm>
            <a:off x="5120514" y="29338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/>
          <p:cNvSpPr/>
          <p:nvPr/>
        </p:nvSpPr>
        <p:spPr>
          <a:xfrm>
            <a:off x="5834772" y="293488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/>
          <p:cNvSpPr/>
          <p:nvPr/>
        </p:nvSpPr>
        <p:spPr>
          <a:xfrm>
            <a:off x="6549030" y="2928366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366436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82469" y="3379855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803861" y="3389162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36279" y="6169873"/>
            <a:ext cx="104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plot1,plot2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9048" y="5397766"/>
            <a:ext cx="91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Displays </a:t>
            </a:r>
            <a:r>
              <a:rPr lang="en-US" sz="800" dirty="0" err="1" smtClean="0"/>
              <a:t>d,s,t</a:t>
            </a:r>
            <a:r>
              <a:rPr lang="en-US" sz="800" dirty="0" smtClean="0"/>
              <a:t> buttons</a:t>
            </a:r>
            <a:endParaRPr lang="en-US" sz="800" dirty="0"/>
          </a:p>
        </p:txBody>
      </p:sp>
      <p:sp>
        <p:nvSpPr>
          <p:cNvPr id="100" name="Oval 99"/>
          <p:cNvSpPr/>
          <p:nvPr/>
        </p:nvSpPr>
        <p:spPr>
          <a:xfrm>
            <a:off x="8387473" y="1887209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donorbutton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173150" y="1893220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stimulusbutton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9950471" y="1865211"/>
            <a:ext cx="851273" cy="52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Input$</a:t>
            </a:r>
          </a:p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timebutton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100" idx="4"/>
          </p:cNvCxnSpPr>
          <p:nvPr/>
        </p:nvCxnSpPr>
        <p:spPr>
          <a:xfrm flipH="1">
            <a:off x="8813109" y="241331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0428291" y="2387279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9650969" y="2416371"/>
            <a:ext cx="1" cy="457749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exagon 107"/>
          <p:cNvSpPr/>
          <p:nvPr/>
        </p:nvSpPr>
        <p:spPr>
          <a:xfrm>
            <a:off x="10182368" y="2879013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/>
          <p:cNvSpPr/>
          <p:nvPr/>
        </p:nvSpPr>
        <p:spPr>
          <a:xfrm>
            <a:off x="9405046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/>
          <p:cNvSpPr/>
          <p:nvPr/>
        </p:nvSpPr>
        <p:spPr>
          <a:xfrm>
            <a:off x="8600669" y="2912394"/>
            <a:ext cx="491845" cy="39583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433787" y="3687659"/>
            <a:ext cx="726441" cy="35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chemeClr val="bg1"/>
                </a:solidFill>
              </a:rPr>
              <a:t>setupPlotDonor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257116" y="3696221"/>
            <a:ext cx="767307" cy="34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setupPlotStimulus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215215" y="3696221"/>
            <a:ext cx="763452" cy="33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bg1"/>
                </a:solidFill>
              </a:rPr>
              <a:t>setupPlotTime</a:t>
            </a:r>
            <a:r>
              <a:rPr lang="en-US" sz="600" dirty="0" smtClean="0">
                <a:solidFill>
                  <a:schemeClr val="bg1"/>
                </a:solidFill>
              </a:rPr>
              <a:t>()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8841142" y="3373190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0853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650968" y="3373189"/>
            <a:ext cx="0" cy="253645"/>
          </a:xfrm>
          <a:prstGeom prst="straightConnector1">
            <a:avLst/>
          </a:prstGeom>
          <a:ln>
            <a:solidFill>
              <a:srgbClr val="B07D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53636" y="9330"/>
            <a:ext cx="27992" cy="36060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phase: </a:t>
            </a:r>
          </a:p>
          <a:p>
            <a:pPr lvl="1"/>
            <a:r>
              <a:rPr lang="en-US" dirty="0" smtClean="0"/>
              <a:t>program automatically parses default data which is used to create default table. </a:t>
            </a:r>
          </a:p>
          <a:p>
            <a:pPr lvl="1"/>
            <a:r>
              <a:rPr lang="en-US" dirty="0" smtClean="0"/>
              <a:t>UI is setup with main panel, </a:t>
            </a:r>
            <a:r>
              <a:rPr lang="en-US" dirty="0" err="1" smtClean="0"/>
              <a:t>sidepanel</a:t>
            </a:r>
            <a:r>
              <a:rPr lang="en-US" dirty="0" smtClean="0"/>
              <a:t>, and </a:t>
            </a:r>
            <a:r>
              <a:rPr lang="en-US" dirty="0" err="1" smtClean="0"/>
              <a:t>tabset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 Table is displayed in </a:t>
            </a:r>
            <a:r>
              <a:rPr lang="en-US" dirty="0" err="1" smtClean="0"/>
              <a:t>mainpanel</a:t>
            </a:r>
            <a:r>
              <a:rPr lang="en-US" dirty="0" smtClean="0"/>
              <a:t>, file upload displayed in </a:t>
            </a:r>
            <a:r>
              <a:rPr lang="en-US" dirty="0" err="1" smtClean="0"/>
              <a:t>sidepanel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User-Action:</a:t>
            </a:r>
          </a:p>
          <a:p>
            <a:pPr lvl="1"/>
            <a:r>
              <a:rPr lang="en-US" dirty="0" err="1" smtClean="0"/>
              <a:t>Input$upload</a:t>
            </a:r>
            <a:r>
              <a:rPr lang="en-US" dirty="0" smtClean="0"/>
              <a:t> – parses file into global variable </a:t>
            </a:r>
            <a:r>
              <a:rPr lang="en-US" dirty="0" err="1" smtClean="0"/>
              <a:t>filea</a:t>
            </a:r>
            <a:r>
              <a:rPr lang="en-US" dirty="0" smtClean="0"/>
              <a:t>. Renders </a:t>
            </a:r>
            <a:r>
              <a:rPr lang="en-US" dirty="0" err="1" smtClean="0"/>
              <a:t>dst</a:t>
            </a:r>
            <a:r>
              <a:rPr lang="en-US" dirty="0" smtClean="0"/>
              <a:t> selection menu.</a:t>
            </a:r>
          </a:p>
          <a:p>
            <a:pPr lvl="1"/>
            <a:r>
              <a:rPr lang="en-US" dirty="0" err="1" smtClean="0"/>
              <a:t>Input$select</a:t>
            </a:r>
            <a:r>
              <a:rPr lang="en-US" dirty="0" smtClean="0"/>
              <a:t> creates global variable </a:t>
            </a:r>
            <a:r>
              <a:rPr lang="en-US" dirty="0" err="1" smtClean="0"/>
              <a:t>subsetgenes</a:t>
            </a:r>
            <a:r>
              <a:rPr lang="en-US" dirty="0" smtClean="0"/>
              <a:t> using </a:t>
            </a:r>
            <a:r>
              <a:rPr lang="en-US" dirty="0" err="1" smtClean="0"/>
              <a:t>dst</a:t>
            </a:r>
            <a:r>
              <a:rPr lang="en-US" dirty="0" smtClean="0"/>
              <a:t> selected. Renders </a:t>
            </a:r>
            <a:r>
              <a:rPr lang="en-US" dirty="0" err="1" smtClean="0"/>
              <a:t>algo</a:t>
            </a:r>
            <a:r>
              <a:rPr lang="en-US" dirty="0" smtClean="0"/>
              <a:t>/dim menu.</a:t>
            </a:r>
          </a:p>
          <a:p>
            <a:pPr lvl="1"/>
            <a:r>
              <a:rPr lang="en-US" dirty="0" err="1" smtClean="0"/>
              <a:t>Input$submit</a:t>
            </a:r>
            <a:r>
              <a:rPr lang="en-US" dirty="0" smtClean="0"/>
              <a:t> – displays </a:t>
            </a:r>
            <a:r>
              <a:rPr lang="en-US" dirty="0" err="1" smtClean="0"/>
              <a:t>param</a:t>
            </a:r>
            <a:r>
              <a:rPr lang="en-US" dirty="0" smtClean="0"/>
              <a:t> selection menu depending on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slected</a:t>
            </a:r>
            <a:r>
              <a:rPr lang="en-US" dirty="0" smtClean="0"/>
              <a:t>.=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3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input$go</a:t>
            </a:r>
            <a:r>
              <a:rPr lang="en-US" dirty="0" smtClean="0"/>
              <a:t>- renders just </a:t>
            </a:r>
            <a:r>
              <a:rPr lang="en-US" dirty="0" err="1" smtClean="0"/>
              <a:t>pca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input$go2 –  renders just </a:t>
            </a:r>
            <a:r>
              <a:rPr lang="en-US" dirty="0" err="1" smtClean="0"/>
              <a:t>tsne</a:t>
            </a:r>
            <a:r>
              <a:rPr lang="en-US" dirty="0" smtClean="0"/>
              <a:t> plot.</a:t>
            </a:r>
          </a:p>
          <a:p>
            <a:r>
              <a:rPr lang="en-US" dirty="0" smtClean="0"/>
              <a:t>Input$go3- renders </a:t>
            </a:r>
            <a:r>
              <a:rPr lang="en-US" dirty="0" err="1" smtClean="0"/>
              <a:t>pca+tsne</a:t>
            </a:r>
            <a:r>
              <a:rPr lang="en-US" dirty="0" smtClean="0"/>
              <a:t> plot.</a:t>
            </a:r>
          </a:p>
          <a:p>
            <a:r>
              <a:rPr lang="en-US" dirty="0" err="1"/>
              <a:t>setupPlot</a:t>
            </a:r>
            <a:r>
              <a:rPr lang="en-US" dirty="0"/>
              <a:t>(</a:t>
            </a:r>
            <a:r>
              <a:rPr lang="en-US" dirty="0" err="1"/>
              <a:t>Donor,Time,Stimulus</a:t>
            </a:r>
            <a:r>
              <a:rPr lang="en-US" dirty="0"/>
              <a:t>) – sets up the current plot but with traces according to the option selected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3159221"/>
            <a:ext cx="7156578" cy="36987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6" y="127258"/>
            <a:ext cx="7156578" cy="29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4" y="365125"/>
            <a:ext cx="10142603" cy="6066604"/>
          </a:xfrm>
        </p:spPr>
      </p:pic>
      <p:sp>
        <p:nvSpPr>
          <p:cNvPr id="5" name="TextBox 4"/>
          <p:cNvSpPr txBox="1"/>
          <p:nvPr/>
        </p:nvSpPr>
        <p:spPr>
          <a:xfrm>
            <a:off x="9285890" y="3310759"/>
            <a:ext cx="15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Perplexity = 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60" y="711110"/>
            <a:ext cx="9392280" cy="5811838"/>
          </a:xfrm>
        </p:spPr>
      </p:pic>
      <p:sp>
        <p:nvSpPr>
          <p:cNvPr id="5" name="Rectangle 4"/>
          <p:cNvSpPr/>
          <p:nvPr/>
        </p:nvSpPr>
        <p:spPr>
          <a:xfrm>
            <a:off x="8077244" y="3617029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Perplexity = 40</a:t>
            </a:r>
          </a:p>
        </p:txBody>
      </p:sp>
    </p:spTree>
    <p:extLst>
      <p:ext uri="{BB962C8B-B14F-4D97-AF65-F5344CB8AC3E}">
        <p14:creationId xmlns:p14="http://schemas.microsoft.com/office/powerpoint/2010/main" val="9613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600</TotalTime>
  <Words>406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Arial</vt:lpstr>
      <vt:lpstr>Depth</vt:lpstr>
      <vt:lpstr>TITLE SLIDE</vt:lpstr>
      <vt:lpstr>Shiny</vt:lpstr>
      <vt:lpstr>PowerPoint Presentation</vt:lpstr>
      <vt:lpstr>PowerPoint Presentation</vt:lpstr>
      <vt:lpstr>Explanation of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 Wilson</dc:creator>
  <cp:lastModifiedBy>Valentine Wilson</cp:lastModifiedBy>
  <cp:revision>38</cp:revision>
  <dcterms:created xsi:type="dcterms:W3CDTF">2017-06-27T08:59:16Z</dcterms:created>
  <dcterms:modified xsi:type="dcterms:W3CDTF">2017-06-29T14:34:30Z</dcterms:modified>
</cp:coreProperties>
</file>