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7" r:id="rId6"/>
    <p:sldId id="259" r:id="rId7"/>
    <p:sldId id="260" r:id="rId8"/>
    <p:sldId id="265" r:id="rId9"/>
    <p:sldId id="261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38200"/>
            <a:ext cx="4953000" cy="1454049"/>
          </a:xfrm>
        </p:spPr>
        <p:txBody>
          <a:bodyPr>
            <a:normAutofit/>
          </a:bodyPr>
          <a:lstStyle/>
          <a:p>
            <a:r>
              <a:rPr lang="en-US" dirty="0" smtClean="0"/>
              <a:t>Project Training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MAITRE </a:t>
            </a:r>
            <a:r>
              <a:rPr lang="fr-FR" dirty="0" smtClean="0"/>
              <a:t>Robin, VAILLANT Yann, GALAN Guillaume, OHLAND Emmanuel, CAO </a:t>
            </a:r>
            <a:r>
              <a:rPr lang="fr-FR" dirty="0" err="1" smtClean="0"/>
              <a:t>Yuguo</a:t>
            </a:r>
            <a:r>
              <a:rPr lang="fr-FR" dirty="0" smtClean="0"/>
              <a:t>,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2274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story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Restaurant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610807"/>
              </p:ext>
            </p:extLst>
          </p:nvPr>
        </p:nvGraphicFramePr>
        <p:xfrm>
          <a:off x="990600" y="1828800"/>
          <a:ext cx="7315200" cy="3916228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Manage the line up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restaurant manager I would like say to my customer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when theirs table are ready.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a push to the correct customer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service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7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 System Architecture </a:t>
            </a:r>
            <a:endParaRPr lang="en-US" dirty="0"/>
          </a:p>
        </p:txBody>
      </p:sp>
      <p:pic>
        <p:nvPicPr>
          <p:cNvPr id="1026" name="Picture 2" descr="C:\Users\satyre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799"/>
            <a:ext cx="80010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4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Customer story cards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Restaurant story </a:t>
            </a:r>
            <a:r>
              <a:rPr lang="en-US" sz="3200" dirty="0" smtClean="0"/>
              <a:t>cards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System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6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719082"/>
              </p:ext>
            </p:extLst>
          </p:nvPr>
        </p:nvGraphicFramePr>
        <p:xfrm>
          <a:off x="914400" y="1447800"/>
          <a:ext cx="7315200" cy="4771678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Plan the meal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520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want to have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meal with some relatives and I want to  send an online invitation.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Communication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with the backend (HTTP, JSON)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Create a form and send it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invitation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to contacts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Receive confirmation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Create a form and send it. Receive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confirmations and invitations.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4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33088"/>
              </p:ext>
            </p:extLst>
          </p:nvPr>
        </p:nvGraphicFramePr>
        <p:xfrm>
          <a:off x="914400" y="1676400"/>
          <a:ext cx="7315200" cy="4348924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Online reservation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816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want to make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reservation and order my meal online.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03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Communication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with the backend (HTTP, JSON)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Create a form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reservation and meal order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Create a form and send it.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33476"/>
              </p:ext>
            </p:extLst>
          </p:nvPr>
        </p:nvGraphicFramePr>
        <p:xfrm>
          <a:off x="914400" y="1676400"/>
          <a:ext cx="7315200" cy="4915056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Offline reservation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want to make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reservation and order my meal Offline when I’m already at the restaurant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1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 to peering to the restaurant network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Create a form (same as online with presetting)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reservation and meal order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Communication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with the backend (HTTP, JSON)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NFC for peering,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c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reate a form and send it.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4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412630"/>
              </p:ext>
            </p:extLst>
          </p:nvPr>
        </p:nvGraphicFramePr>
        <p:xfrm>
          <a:off x="990600" y="1981200"/>
          <a:ext cx="7315200" cy="4308552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Line up off line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1 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1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customer, I would like know when my table is ready and I don’t want to wait, I would like do something else.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101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 communication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confirmation to server 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86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tag authentication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Customer story cards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3060"/>
              </p:ext>
            </p:extLst>
          </p:nvPr>
        </p:nvGraphicFramePr>
        <p:xfrm>
          <a:off x="990600" y="1600199"/>
          <a:ext cx="7315200" cy="4814711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Settings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if enough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time left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3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616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can set some of parameters like if they are kids, spicy food… And generals settings for the application.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634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parameters for the application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parameters for orders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75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Settings for the application and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filters for researches 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Customer story cards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722969"/>
              </p:ext>
            </p:extLst>
          </p:nvPr>
        </p:nvGraphicFramePr>
        <p:xfrm>
          <a:off x="990600" y="1981200"/>
          <a:ext cx="7315200" cy="4375582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day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2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616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customer, I would like to know when my table is ready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243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b="1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a push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75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google service for push notification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Customer story cards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Restaurant 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46619"/>
              </p:ext>
            </p:extLst>
          </p:nvPr>
        </p:nvGraphicFramePr>
        <p:xfrm>
          <a:off x="990600" y="1828800"/>
          <a:ext cx="7315200" cy="4482305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Manage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seat and meal reservation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restaurant manager I would like know how many seat is free and choose which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 will be great for the customer. I would like take the customer order too.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 /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cancel / update seat 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 / cancel / update meal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 seat and manage meal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511</TotalTime>
  <Words>589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Project Training II</vt:lpstr>
      <vt:lpstr>Summary </vt:lpstr>
      <vt:lpstr>Customer story cards </vt:lpstr>
      <vt:lpstr>Customer story cards </vt:lpstr>
      <vt:lpstr>Customer story cards </vt:lpstr>
      <vt:lpstr>PowerPoint Presentation</vt:lpstr>
      <vt:lpstr>PowerPoint Presentation</vt:lpstr>
      <vt:lpstr>PowerPoint Presentation</vt:lpstr>
      <vt:lpstr>Restaurant story cards </vt:lpstr>
      <vt:lpstr>Restaurant story cards </vt:lpstr>
      <vt:lpstr> System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robin maître</dc:creator>
  <cp:lastModifiedBy>robin maître</cp:lastModifiedBy>
  <cp:revision>27</cp:revision>
  <dcterms:created xsi:type="dcterms:W3CDTF">2013-12-28T08:45:29Z</dcterms:created>
  <dcterms:modified xsi:type="dcterms:W3CDTF">2014-04-29T08:24:07Z</dcterms:modified>
</cp:coreProperties>
</file>