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57" r:id="rId5"/>
    <p:sldId id="267" r:id="rId6"/>
    <p:sldId id="261" r:id="rId7"/>
    <p:sldId id="269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0" y="-5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4E5-7A20-4A9F-8D69-9AC391BA30B2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E44A75-D777-4C06-AC77-F61C14FADDD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4E5-7A20-4A9F-8D69-9AC391BA30B2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4A75-D777-4C06-AC77-F61C14FADD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4E5-7A20-4A9F-8D69-9AC391BA30B2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4A75-D777-4C06-AC77-F61C14FADD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4E5-7A20-4A9F-8D69-9AC391BA30B2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4A75-D777-4C06-AC77-F61C14FADD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4E5-7A20-4A9F-8D69-9AC391BA30B2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4A75-D777-4C06-AC77-F61C14FADD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4E5-7A20-4A9F-8D69-9AC391BA30B2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4A75-D777-4C06-AC77-F61C14FADDD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4E5-7A20-4A9F-8D69-9AC391BA30B2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4A75-D777-4C06-AC77-F61C14FADDD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4E5-7A20-4A9F-8D69-9AC391BA30B2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4A75-D777-4C06-AC77-F61C14FADD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4E5-7A20-4A9F-8D69-9AC391BA30B2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4A75-D777-4C06-AC77-F61C14FADD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4E5-7A20-4A9F-8D69-9AC391BA30B2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4A75-D777-4C06-AC77-F61C14FADD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4E5-7A20-4A9F-8D69-9AC391BA30B2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4A75-D777-4C06-AC77-F61C14FADD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BA7714E5-7A20-4A9F-8D69-9AC391BA30B2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EE44A75-D777-4C06-AC77-F61C14FADDD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838200"/>
            <a:ext cx="4953000" cy="14540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Training III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MAITRE </a:t>
            </a:r>
            <a:r>
              <a:rPr lang="fr-FR" dirty="0" smtClean="0"/>
              <a:t>Robin, VAILLANT Yann, GALAN Guillaume, OHLAND Emmanuel, CAO </a:t>
            </a:r>
            <a:r>
              <a:rPr lang="fr-FR" dirty="0" err="1" smtClean="0"/>
              <a:t>Yuguo</a:t>
            </a:r>
            <a:r>
              <a:rPr lang="fr-FR" dirty="0" smtClean="0"/>
              <a:t>,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81600" y="3227457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User story</a:t>
            </a:r>
            <a:endParaRPr lang="en-US" sz="4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1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 </a:t>
            </a:r>
            <a:r>
              <a:rPr lang="en-US" sz="3200" dirty="0" smtClean="0"/>
              <a:t>Customer story cards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 Restaurant story cards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 System Architecture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52610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315200" cy="1154097"/>
          </a:xfrm>
        </p:spPr>
        <p:txBody>
          <a:bodyPr/>
          <a:lstStyle/>
          <a:p>
            <a:r>
              <a:rPr lang="en-US" dirty="0" smtClean="0"/>
              <a:t>Customer story cards 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3454766"/>
              </p:ext>
            </p:extLst>
          </p:nvPr>
        </p:nvGraphicFramePr>
        <p:xfrm>
          <a:off x="914400" y="1447800"/>
          <a:ext cx="7315200" cy="4229256"/>
        </p:xfrm>
        <a:graphic>
          <a:graphicData uri="http://schemas.openxmlformats.org/drawingml/2006/table">
            <a:tbl>
              <a:tblPr firstRow="1" firstCol="1" bandRow="1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7315200"/>
              </a:tblGrid>
              <a:tr h="8382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Story card Title : 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 Find my friends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Estimate :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day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                                                                              </a:t>
                      </a:r>
                      <a:r>
                        <a:rPr 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Priority </a:t>
                      </a: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: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1 </a:t>
                      </a:r>
                      <a:endParaRPr lang="en-US" sz="1600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15202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User </a:t>
                      </a: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Story: 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As a customer, I 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 would like to know where are my friends  for inviting them to eat.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36257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Acceptance </a:t>
                      </a:r>
                      <a:r>
                        <a:rPr 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test </a:t>
                      </a: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criteria : </a:t>
                      </a: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Send your position to the server</a:t>
                      </a:r>
                      <a:endParaRPr lang="en-US" sz="1600" baseline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Receive the distance of my friends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87645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Note : 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Use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 Google API for location 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040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315200" cy="1154097"/>
          </a:xfrm>
        </p:spPr>
        <p:txBody>
          <a:bodyPr/>
          <a:lstStyle/>
          <a:p>
            <a:r>
              <a:rPr lang="en-US" dirty="0" smtClean="0"/>
              <a:t>Customer story cards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0335389"/>
              </p:ext>
            </p:extLst>
          </p:nvPr>
        </p:nvGraphicFramePr>
        <p:xfrm>
          <a:off x="762000" y="1981200"/>
          <a:ext cx="7315200" cy="4419600"/>
        </p:xfrm>
        <a:graphic>
          <a:graphicData uri="http://schemas.openxmlformats.org/drawingml/2006/table">
            <a:tbl>
              <a:tblPr firstRow="1" firstCol="1" bandRow="1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7315200"/>
              </a:tblGrid>
              <a:tr h="7620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Story card Title : 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 Find restaurants around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Estimate :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day  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                                                                             </a:t>
                      </a:r>
                      <a:r>
                        <a:rPr 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Priority </a:t>
                      </a: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: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1 </a:t>
                      </a:r>
                      <a:endParaRPr lang="en-US" sz="1600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88166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User </a:t>
                      </a: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Story: 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As a customer, I would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 like to know if the restaurant is far and how to go there.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22815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Acceptance </a:t>
                      </a:r>
                      <a:r>
                        <a:rPr 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test </a:t>
                      </a: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criteria : </a:t>
                      </a: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Find restaurants around the user </a:t>
                      </a:r>
                      <a:endParaRPr lang="en-US" sz="1600" baseline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Use google map to go to the restaurant </a:t>
                      </a:r>
                      <a:endParaRPr lang="en-US" sz="160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87645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Note : 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The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 backend will find restaurants positions with the Google API and store it on the database.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95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315200" cy="1154097"/>
          </a:xfrm>
        </p:spPr>
        <p:txBody>
          <a:bodyPr/>
          <a:lstStyle/>
          <a:p>
            <a:r>
              <a:rPr lang="en-US" dirty="0" smtClean="0"/>
              <a:t>Customer story cards 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3747376"/>
              </p:ext>
            </p:extLst>
          </p:nvPr>
        </p:nvGraphicFramePr>
        <p:xfrm>
          <a:off x="914400" y="2057400"/>
          <a:ext cx="7315200" cy="4198776"/>
        </p:xfrm>
        <a:graphic>
          <a:graphicData uri="http://schemas.openxmlformats.org/drawingml/2006/table">
            <a:tbl>
              <a:tblPr firstRow="1" firstCol="1" bandRow="1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7315200"/>
              </a:tblGrid>
              <a:tr h="3810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Story card Title : 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 Food suggestion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Estimate :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day  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                                                                             </a:t>
                      </a:r>
                      <a:r>
                        <a:rPr 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Priority </a:t>
                      </a: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: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1 </a:t>
                      </a:r>
                      <a:endParaRPr lang="en-US" sz="1600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2954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User </a:t>
                      </a: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Story: 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As a customer, sometimes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 I would like to have some advices for find a restaurant and food.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2954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Acceptance </a:t>
                      </a:r>
                      <a:r>
                        <a:rPr 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test </a:t>
                      </a: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criteria : </a:t>
                      </a:r>
                    </a:p>
                    <a:p>
                      <a:pPr marL="285750" marR="0" indent="-28575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600" b="1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Create personal suggestions based on history choice </a:t>
                      </a:r>
                      <a:endParaRPr lang="en-US" sz="16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endParaRPr lang="en-US" sz="1600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87645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Note : 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none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7340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7315200" cy="1154097"/>
          </a:xfrm>
        </p:spPr>
        <p:txBody>
          <a:bodyPr/>
          <a:lstStyle/>
          <a:p>
            <a:r>
              <a:rPr lang="en-US" dirty="0" smtClean="0"/>
              <a:t>Restaurant story cards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4120830"/>
              </p:ext>
            </p:extLst>
          </p:nvPr>
        </p:nvGraphicFramePr>
        <p:xfrm>
          <a:off x="990600" y="1828800"/>
          <a:ext cx="7315200" cy="4144828"/>
        </p:xfrm>
        <a:graphic>
          <a:graphicData uri="http://schemas.openxmlformats.org/drawingml/2006/table">
            <a:tbl>
              <a:tblPr firstRow="1" firstCol="1" bandRow="1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7315200"/>
              </a:tblGrid>
              <a:tr h="7620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Story card Title :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 Food hit parade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Estimate :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1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day  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                                                                             </a:t>
                      </a:r>
                      <a:r>
                        <a:rPr 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Priority </a:t>
                      </a: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: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5240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User </a:t>
                      </a: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Story: 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a restaurant manager I would like to know which</a:t>
                      </a:r>
                      <a:r>
                        <a:rPr lang="en-US" sz="1600" b="1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dish my customers prefer. </a:t>
                      </a:r>
                      <a:endParaRPr lang="en-US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00364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Acceptance </a:t>
                      </a:r>
                      <a:r>
                        <a:rPr 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test </a:t>
                      </a: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criteria </a:t>
                      </a:r>
                      <a:r>
                        <a:rPr 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:</a:t>
                      </a:r>
                      <a:endParaRPr lang="en-US" sz="160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285750" marR="0" lvl="0" indent="-285750" algn="l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600" b="1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Statistics of food 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85518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Note : </a:t>
                      </a:r>
                      <a:endParaRPr lang="en-US" sz="16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None</a:t>
                      </a:r>
                      <a:endParaRPr lang="en-US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060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7315200" cy="1154097"/>
          </a:xfrm>
        </p:spPr>
        <p:txBody>
          <a:bodyPr/>
          <a:lstStyle/>
          <a:p>
            <a:r>
              <a:rPr lang="en-US" dirty="0" smtClean="0"/>
              <a:t>Restaurant story cards 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1444772"/>
              </p:ext>
            </p:extLst>
          </p:nvPr>
        </p:nvGraphicFramePr>
        <p:xfrm>
          <a:off x="990600" y="1828800"/>
          <a:ext cx="7315200" cy="4144828"/>
        </p:xfrm>
        <a:graphic>
          <a:graphicData uri="http://schemas.openxmlformats.org/drawingml/2006/table">
            <a:tbl>
              <a:tblPr firstRow="1" firstCol="1" bandRow="1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7315200"/>
              </a:tblGrid>
              <a:tr h="7620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Story card Title :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Send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 promotion 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Estimate :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1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day  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                                                                             </a:t>
                      </a:r>
                      <a:r>
                        <a:rPr 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Priority </a:t>
                      </a: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: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5240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User </a:t>
                      </a: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Story: 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a restaurant manager I would like to </a:t>
                      </a:r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send  some promotions to my </a:t>
                      </a:r>
                      <a:r>
                        <a:rPr lang="en-US" sz="1600" b="1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customers. </a:t>
                      </a:r>
                      <a:endParaRPr lang="en-US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00364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Acceptance </a:t>
                      </a:r>
                      <a:r>
                        <a:rPr 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test </a:t>
                      </a: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criteria </a:t>
                      </a:r>
                      <a:r>
                        <a:rPr 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:</a:t>
                      </a:r>
                      <a:endParaRPr lang="en-US" sz="160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285750" marR="0" lvl="0" indent="-285750" algn="l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600" b="1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Receive promotions</a:t>
                      </a:r>
                      <a:endParaRPr lang="en-US" sz="1600" b="1" kern="1200" baseline="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85518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Note : </a:t>
                      </a:r>
                      <a:endParaRPr lang="en-US" sz="16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 push service</a:t>
                      </a:r>
                      <a:endParaRPr lang="en-US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3095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7315200" cy="1154097"/>
          </a:xfrm>
        </p:spPr>
        <p:txBody>
          <a:bodyPr/>
          <a:lstStyle/>
          <a:p>
            <a:r>
              <a:rPr lang="en-US" dirty="0" smtClean="0"/>
              <a:t> System Architecture </a:t>
            </a:r>
            <a:endParaRPr lang="en-US" dirty="0"/>
          </a:p>
        </p:txBody>
      </p:sp>
      <p:pic>
        <p:nvPicPr>
          <p:cNvPr id="2" name="Picture 2" descr="C:\Users\satyre\Downloads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7400"/>
            <a:ext cx="7450667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345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833</TotalTime>
  <Words>321</Words>
  <Application>Microsoft Office PowerPoint</Application>
  <PresentationFormat>On-screen Show (4:3)</PresentationFormat>
  <Paragraphs>56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Perspective</vt:lpstr>
      <vt:lpstr>Project Training III</vt:lpstr>
      <vt:lpstr>Summary </vt:lpstr>
      <vt:lpstr>Customer story cards </vt:lpstr>
      <vt:lpstr>Customer story cards </vt:lpstr>
      <vt:lpstr>Customer story cards </vt:lpstr>
      <vt:lpstr>Restaurant story cards </vt:lpstr>
      <vt:lpstr>Restaurant story cards </vt:lpstr>
      <vt:lpstr> System Architecture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Story</dc:title>
  <dc:creator>robin maître</dc:creator>
  <cp:lastModifiedBy>robin maître</cp:lastModifiedBy>
  <cp:revision>42</cp:revision>
  <dcterms:created xsi:type="dcterms:W3CDTF">2013-12-28T08:45:29Z</dcterms:created>
  <dcterms:modified xsi:type="dcterms:W3CDTF">2014-05-12T15:22:21Z</dcterms:modified>
</cp:coreProperties>
</file>