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7" r:id="rId5"/>
    <p:sldId id="267" r:id="rId6"/>
    <p:sldId id="259" r:id="rId7"/>
    <p:sldId id="260" r:id="rId8"/>
    <p:sldId id="265" r:id="rId9"/>
    <p:sldId id="261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E5-7A20-4A9F-8D69-9AC391BA30B2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A7714E5-7A20-4A9F-8D69-9AC391BA30B2}" type="datetimeFigureOut">
              <a:rPr lang="en-US" smtClean="0"/>
              <a:t>4/29/2014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EE44A75-D777-4C06-AC77-F61C14FADDD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838200"/>
            <a:ext cx="4953000" cy="1454049"/>
          </a:xfrm>
        </p:spPr>
        <p:txBody>
          <a:bodyPr>
            <a:normAutofit/>
          </a:bodyPr>
          <a:lstStyle/>
          <a:p>
            <a:r>
              <a:rPr lang="en-US" dirty="0" smtClean="0"/>
              <a:t>Project Training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MAITRE </a:t>
            </a:r>
            <a:r>
              <a:rPr lang="fr-FR" dirty="0" smtClean="0"/>
              <a:t>Robin, VAILLANT Yann, GALAN Guillaume, OHLAND Emmanuel, CAO </a:t>
            </a:r>
            <a:r>
              <a:rPr lang="fr-FR" dirty="0" err="1" smtClean="0"/>
              <a:t>Yuguo</a:t>
            </a:r>
            <a:r>
              <a:rPr lang="fr-FR" dirty="0" smtClean="0"/>
              <a:t>,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3227457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User story</a:t>
            </a:r>
            <a:endParaRPr lang="en-US" sz="4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1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315200" cy="1154097"/>
          </a:xfrm>
        </p:spPr>
        <p:txBody>
          <a:bodyPr/>
          <a:lstStyle/>
          <a:p>
            <a:r>
              <a:rPr lang="en-US" dirty="0" smtClean="0"/>
              <a:t>Restaurant story cards 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3610807"/>
              </p:ext>
            </p:extLst>
          </p:nvPr>
        </p:nvGraphicFramePr>
        <p:xfrm>
          <a:off x="990600" y="1828800"/>
          <a:ext cx="7315200" cy="3916228"/>
        </p:xfrm>
        <a:graphic>
          <a:graphicData uri="http://schemas.openxmlformats.org/drawingml/2006/table">
            <a:tbl>
              <a:tblPr firstRow="1" firstCol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7315200"/>
              </a:tblGrid>
              <a:tr h="7620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 card Title :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Manage the line up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Estimate :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1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day 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                                                                           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Priority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2954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User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a restaurant manager I would like say to my customer</a:t>
                      </a: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when theirs table are ready.</a:t>
                      </a: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00364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Acceptance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test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criteria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:</a:t>
                      </a:r>
                    </a:p>
                    <a:p>
                      <a:pPr marL="285750" marR="0" lvl="0" indent="-28575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a push to the correct customer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5518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Note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service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67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dirty="0" smtClean="0"/>
              <a:t>Customer story cards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 Restaurant story cards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261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315200" cy="1154097"/>
          </a:xfrm>
        </p:spPr>
        <p:txBody>
          <a:bodyPr/>
          <a:lstStyle/>
          <a:p>
            <a:r>
              <a:rPr lang="en-US" dirty="0" smtClean="0"/>
              <a:t>Customer story cards 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5717751"/>
              </p:ext>
            </p:extLst>
          </p:nvPr>
        </p:nvGraphicFramePr>
        <p:xfrm>
          <a:off x="914400" y="1447800"/>
          <a:ext cx="7315200" cy="4771678"/>
        </p:xfrm>
        <a:graphic>
          <a:graphicData uri="http://schemas.openxmlformats.org/drawingml/2006/table">
            <a:tbl>
              <a:tblPr firstRow="1" firstCol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7315200"/>
              </a:tblGrid>
              <a:tr h="8382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 card Title :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Plan the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meal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Estimate :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day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                                                                             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Priority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1 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15202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User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As a customer, I want to have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a meal with some relatives and I want to  send an online invitation.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9050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Acceptance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test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criteria : 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Communication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with the backend (HTTP, JSON)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Create a form and send it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/>
                        <a:buChar char="-"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Send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a mail to contacts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/>
                        <a:buChar char="-"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Receive confirmation 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7645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Note 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Create a form and send it. Receive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confirmations.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04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315200" cy="1154097"/>
          </a:xfrm>
        </p:spPr>
        <p:txBody>
          <a:bodyPr/>
          <a:lstStyle/>
          <a:p>
            <a:r>
              <a:rPr lang="en-US" dirty="0" smtClean="0"/>
              <a:t>Customer story cards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933088"/>
              </p:ext>
            </p:extLst>
          </p:nvPr>
        </p:nvGraphicFramePr>
        <p:xfrm>
          <a:off x="914400" y="1676400"/>
          <a:ext cx="7315200" cy="4348924"/>
        </p:xfrm>
        <a:graphic>
          <a:graphicData uri="http://schemas.openxmlformats.org/drawingml/2006/table">
            <a:tbl>
              <a:tblPr firstRow="1" firstCol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7315200"/>
              </a:tblGrid>
              <a:tr h="7620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 card Title :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Online reservation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Estimate :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day 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                                                                           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Priority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1 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8166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User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As a customer, I want to make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a reservation and order my meal online.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60369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Acceptance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test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criteria : 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Communication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with the backend (HTTP, JSON)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Create a form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/>
                        <a:buChar char="-"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Send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reservation and meal order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7645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Note 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Create a form and send it.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95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315200" cy="1154097"/>
          </a:xfrm>
        </p:spPr>
        <p:txBody>
          <a:bodyPr/>
          <a:lstStyle/>
          <a:p>
            <a:r>
              <a:rPr lang="en-US" dirty="0" smtClean="0"/>
              <a:t>Customer story cards 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933476"/>
              </p:ext>
            </p:extLst>
          </p:nvPr>
        </p:nvGraphicFramePr>
        <p:xfrm>
          <a:off x="914400" y="1676400"/>
          <a:ext cx="7315200" cy="4915056"/>
        </p:xfrm>
        <a:graphic>
          <a:graphicData uri="http://schemas.openxmlformats.org/drawingml/2006/table">
            <a:tbl>
              <a:tblPr firstRow="1" firstCol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7315200"/>
              </a:tblGrid>
              <a:tr h="7620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 card Title :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Offline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reservation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Estimate :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day 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                                                                           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Priority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1 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2954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User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As a customer, I want to make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a reservation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and order my meal Offline when I’m already at the restaurant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9812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Acceptance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test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criteria : </a:t>
                      </a:r>
                      <a:endParaRPr lang="en-US" sz="16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  <a:p>
                      <a:pPr marL="285750" marR="0" indent="-28575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NFC to peering to the restaurant network </a:t>
                      </a:r>
                      <a:endParaRPr lang="en-US" sz="16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Create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a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form (same as online with presetting)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/>
                        <a:buChar char="-"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Send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reservation and meal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order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Communication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with the backend (HTTP, JSON)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7645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Note 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NFC for peering,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c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reate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a form and send it.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34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5412630"/>
              </p:ext>
            </p:extLst>
          </p:nvPr>
        </p:nvGraphicFramePr>
        <p:xfrm>
          <a:off x="990600" y="1981200"/>
          <a:ext cx="7315200" cy="4308552"/>
        </p:xfrm>
        <a:graphic>
          <a:graphicData uri="http://schemas.openxmlformats.org/drawingml/2006/table">
            <a:tbl>
              <a:tblPr firstRow="1" firstCol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7315200"/>
              </a:tblGrid>
              <a:tr h="8382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Story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 card Title :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Line up off line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Estimate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: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 1 day 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                                                                           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Priority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1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User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a customer, I would like know when my table is ready and I don’t want to </a:t>
                      </a: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wait, I would like do something else.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31013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Acceptance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test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criteria : 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marR="0" lvl="0" indent="-34290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NFC communication</a:t>
                      </a:r>
                    </a:p>
                    <a:p>
                      <a:pPr marL="342900" marR="0" lvl="0" indent="-34290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</a:t>
                      </a: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confirmation to server </a:t>
                      </a:r>
                      <a:endParaRPr lang="en-US" sz="1600" b="1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7886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Note 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NFC</a:t>
                      </a: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tag authentication 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838200" y="228600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Customer story cards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0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160323"/>
              </p:ext>
            </p:extLst>
          </p:nvPr>
        </p:nvGraphicFramePr>
        <p:xfrm>
          <a:off x="990600" y="1600199"/>
          <a:ext cx="7315200" cy="4814711"/>
        </p:xfrm>
        <a:graphic>
          <a:graphicData uri="http://schemas.openxmlformats.org/drawingml/2006/table">
            <a:tbl>
              <a:tblPr firstRow="1" firstCol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7315200"/>
              </a:tblGrid>
              <a:tr h="76200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 card Title : </a:t>
                      </a: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Settings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Estimate :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1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day 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if enough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time left                                             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Priority :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3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16167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User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user can set some of parameters like if they are kids, spicy food… And generals settings for the application. 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56345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Acceptance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test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criteria : 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marR="0" lvl="0" indent="-34290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parameters for the application</a:t>
                      </a:r>
                    </a:p>
                    <a:p>
                      <a:pPr marL="342900" marR="0" lvl="0" indent="-34290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parameters for orders</a:t>
                      </a:r>
                      <a:endParaRPr lang="en-US" sz="1600" b="1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32758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Note 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 the file in different formats, rename it, delete it and choose where you want store it. You can call a media player for play the file. 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838200" y="228600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Customer story cards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0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722969"/>
              </p:ext>
            </p:extLst>
          </p:nvPr>
        </p:nvGraphicFramePr>
        <p:xfrm>
          <a:off x="990600" y="1981200"/>
          <a:ext cx="7315200" cy="4375582"/>
        </p:xfrm>
        <a:graphic>
          <a:graphicData uri="http://schemas.openxmlformats.org/drawingml/2006/table">
            <a:tbl>
              <a:tblPr firstRow="1" firstCol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7315200"/>
              </a:tblGrid>
              <a:tr h="76200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 card Title : </a:t>
                      </a: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Push</a:t>
                      </a: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service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Estimate :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1 day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                                                                              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Priority :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2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16167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User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 customer, I would like to know when my table is ready 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12433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Acceptance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test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criteria : </a:t>
                      </a:r>
                      <a:endParaRPr lang="en-US" sz="1600" b="1" kern="1200" baseline="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 a push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32758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Note 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Use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google service for push notification</a:t>
                      </a:r>
                      <a:endParaRPr lang="en-US" sz="1600" b="1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838200" y="228600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Customer story cards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315200" cy="1154097"/>
          </a:xfrm>
        </p:spPr>
        <p:txBody>
          <a:bodyPr/>
          <a:lstStyle/>
          <a:p>
            <a:r>
              <a:rPr lang="en-US" dirty="0" smtClean="0"/>
              <a:t>Restaurant story cards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317271"/>
              </p:ext>
            </p:extLst>
          </p:nvPr>
        </p:nvGraphicFramePr>
        <p:xfrm>
          <a:off x="990600" y="1828800"/>
          <a:ext cx="7315200" cy="4482305"/>
        </p:xfrm>
        <a:graphic>
          <a:graphicData uri="http://schemas.openxmlformats.org/drawingml/2006/table">
            <a:tbl>
              <a:tblPr firstRow="1" firstCol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7315200"/>
              </a:tblGrid>
              <a:tr h="7620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 card Title :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Manage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seat and meal reservation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Estimate :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1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day  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  <a:effectLst/>
                        </a:rPr>
                        <a:t>                                                                            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Priority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User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Story: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a restaurant manager I would like know how many seat is free and choose which</a:t>
                      </a: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table will be great for the customer. I would like take the customer order too.</a:t>
                      </a: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00364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Acceptance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test </a:t>
                      </a: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criteria 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:</a:t>
                      </a:r>
                      <a:endParaRPr lang="en-US" sz="16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285750" marR="0" lvl="0" indent="-28575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Confirm /</a:t>
                      </a: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cancel / update seat </a:t>
                      </a:r>
                    </a:p>
                    <a:p>
                      <a:pPr marL="285750" marR="0" lvl="0" indent="-285750" algn="l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600" b="1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Confirm / cancel / update meal</a:t>
                      </a:r>
                      <a:endParaRPr lang="en-US" sz="1600" b="1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85518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Note : </a:t>
                      </a:r>
                      <a:endParaRPr lang="en-US" sz="16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……….</a:t>
                      </a:r>
                      <a:endParaRPr lang="en-US" sz="16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60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449</TotalTime>
  <Words>598</Words>
  <Application>Microsoft Office PowerPoint</Application>
  <PresentationFormat>On-screen Show (4:3)</PresentationFormat>
  <Paragraphs>90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Perspective</vt:lpstr>
      <vt:lpstr>Project Training II</vt:lpstr>
      <vt:lpstr>Summary </vt:lpstr>
      <vt:lpstr>Customer story cards </vt:lpstr>
      <vt:lpstr>Customer story cards </vt:lpstr>
      <vt:lpstr>Customer story cards </vt:lpstr>
      <vt:lpstr>PowerPoint Presentation</vt:lpstr>
      <vt:lpstr>PowerPoint Presentation</vt:lpstr>
      <vt:lpstr>PowerPoint Presentation</vt:lpstr>
      <vt:lpstr>Restaurant story cards </vt:lpstr>
      <vt:lpstr>Restaurant story cards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Story</dc:title>
  <dc:creator>robin maître</dc:creator>
  <cp:lastModifiedBy>robin maître</cp:lastModifiedBy>
  <cp:revision>23</cp:revision>
  <dcterms:created xsi:type="dcterms:W3CDTF">2013-12-28T08:45:29Z</dcterms:created>
  <dcterms:modified xsi:type="dcterms:W3CDTF">2014-04-29T01:22:25Z</dcterms:modified>
</cp:coreProperties>
</file>