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3"/>
  </p:normalViewPr>
  <p:slideViewPr>
    <p:cSldViewPr snapToGrid="0">
      <p:cViewPr varScale="1">
        <p:scale>
          <a:sx n="82" d="100"/>
          <a:sy n="82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0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CC8B0-D928-A2BE-E0E1-280B03EB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 algn="ctr"/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on-Technical presentation</a:t>
            </a:r>
            <a:b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</a:t>
            </a: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mance of customers for </a:t>
            </a: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KE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yriatel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31CD7-61C4-2F22-8574-236B53768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K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assessed whether customers continue to use Syrialtel phone services or choose</a:t>
            </a:r>
            <a:r>
              <a:rPr lang="en-K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move to another company.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A3A5FFE9-1D69-73F5-4436-01530E06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r="2336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4EB6D-594B-3DCB-F75A-B0C3A3F5D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2E6112-5590-EE31-E0A8-2601A33E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6128-8F0D-0EA8-3BE4-6733E12D5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1200699"/>
          </a:xfrm>
        </p:spPr>
        <p:txBody>
          <a:bodyPr>
            <a:normAutofit/>
          </a:bodyPr>
          <a:lstStyle/>
          <a:p>
            <a:pPr algn="ctr"/>
            <a:r>
              <a:rPr lang="en-GB" sz="2000" dirty="0"/>
              <a:t>Factors driving the customers to leave soon </a:t>
            </a:r>
            <a:endParaRPr lang="en-KE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7C37-FAE2-D55B-D067-C423D6612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3" y="2756489"/>
            <a:ext cx="5322013" cy="1005657"/>
          </a:xfrm>
        </p:spPr>
        <p:txBody>
          <a:bodyPr>
            <a:normAutofit/>
          </a:bodyPr>
          <a:lstStyle/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is to provide more data to customers compared to talking time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5BDF0E57-9D81-1372-4D98-DA114FB98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r="2336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869CEF-2A62-B08F-1D57-4E1CDDC9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D9823F-74B9-63EE-B73B-0C36C2AAF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812DDC92-9B32-03F1-FE8F-29B83AEF9E7B}"/>
              </a:ext>
            </a:extLst>
          </p:cNvPr>
          <p:cNvSpPr txBox="1">
            <a:spLocks/>
          </p:cNvSpPr>
          <p:nvPr/>
        </p:nvSpPr>
        <p:spPr>
          <a:xfrm>
            <a:off x="5619963" y="1749064"/>
            <a:ext cx="5322013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Termination of calls and pricing of talking time. The telecommunication company provides more time, the higher the retention period and the fewer exits by customers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20B2F4-EC32-B12C-9301-F8AA982B1DEE}"/>
              </a:ext>
            </a:extLst>
          </p:cNvPr>
          <p:cNvSpPr txBox="1">
            <a:spLocks/>
          </p:cNvSpPr>
          <p:nvPr/>
        </p:nvSpPr>
        <p:spPr>
          <a:xfrm>
            <a:off x="5604552" y="3962400"/>
            <a:ext cx="5322013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cost charged for talking time and voice messages impacted the company.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EA063-EB20-2DB8-6E05-41A3B867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54A06F-A9AC-CDE5-3361-8FDAF778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256C4-675F-E0F4-463D-4C0142E8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1200699"/>
          </a:xfrm>
        </p:spPr>
        <p:txBody>
          <a:bodyPr>
            <a:normAutofit/>
          </a:bodyPr>
          <a:lstStyle/>
          <a:p>
            <a:pPr algn="ctr"/>
            <a:r>
              <a:rPr lang="en-GB" sz="2000" dirty="0"/>
              <a:t>RECOMMENDATION</a:t>
            </a:r>
            <a:endParaRPr lang="en-KE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9CA57-5E65-8DB6-7A91-2841F47B6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3" y="2756489"/>
            <a:ext cx="5322013" cy="1005657"/>
          </a:xfrm>
        </p:spPr>
        <p:txBody>
          <a:bodyPr>
            <a:normAutofit/>
          </a:bodyPr>
          <a:lstStyle/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to prioritise the regional sales and undertake customer retention in regions or states where the customers are likely to remain within the net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A7E9B7A-1727-05B6-5CF4-6116F185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r="2336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0B38B2-1674-056C-B9B4-2724A4FF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9E5EE5-96D7-49C2-55BA-64DB3F214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2A5E5A89-5799-702C-7796-BDAB7E84DFED}"/>
              </a:ext>
            </a:extLst>
          </p:cNvPr>
          <p:cNvSpPr txBox="1">
            <a:spLocks/>
          </p:cNvSpPr>
          <p:nvPr/>
        </p:nvSpPr>
        <p:spPr>
          <a:xfrm>
            <a:off x="5619963" y="1749064"/>
            <a:ext cx="5322013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pricing models for the company for the various services offered to capitalise on talking time.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916D61-2F1F-1F21-533B-63F7BB082636}"/>
              </a:ext>
            </a:extLst>
          </p:cNvPr>
          <p:cNvSpPr txBox="1">
            <a:spLocks/>
          </p:cNvSpPr>
          <p:nvPr/>
        </p:nvSpPr>
        <p:spPr>
          <a:xfrm>
            <a:off x="5604552" y="3962400"/>
            <a:ext cx="5322013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Undertake advertisement to increase customer 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rention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 more than fifty percent to a target of 85% </a:t>
            </a:r>
            <a:endParaRPr lang="en-K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5798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Calisto MT</vt:lpstr>
      <vt:lpstr>Tahoma</vt:lpstr>
      <vt:lpstr>Univers Condensed</vt:lpstr>
      <vt:lpstr>ChronicleVTI</vt:lpstr>
      <vt:lpstr>Non-Technical presentation on the performance of customers for Syriatel</vt:lpstr>
      <vt:lpstr>Factors driving the customers to leave soon 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Ayaya</dc:creator>
  <cp:lastModifiedBy>Vincent Ayaya</cp:lastModifiedBy>
  <cp:revision>1</cp:revision>
  <dcterms:created xsi:type="dcterms:W3CDTF">2025-05-11T20:07:59Z</dcterms:created>
  <dcterms:modified xsi:type="dcterms:W3CDTF">2025-05-11T20:34:02Z</dcterms:modified>
</cp:coreProperties>
</file>