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66" r:id="rId3"/>
    <p:sldId id="257" r:id="rId4"/>
    <p:sldId id="258" r:id="rId5"/>
    <p:sldId id="262" r:id="rId6"/>
    <p:sldId id="259" r:id="rId7"/>
    <p:sldId id="260" r:id="rId8"/>
    <p:sldId id="265" r:id="rId9"/>
    <p:sldId id="267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3"/>
    <p:restoredTop sz="94829"/>
  </p:normalViewPr>
  <p:slideViewPr>
    <p:cSldViewPr snapToGrid="0">
      <p:cViewPr varScale="1">
        <p:scale>
          <a:sx n="150" d="100"/>
          <a:sy n="150" d="100"/>
        </p:scale>
        <p:origin x="1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24F112-94CF-4C0C-9688-E91E64E0F9D3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3A84E61-3F78-4919-8C64-2756E151262B}">
      <dgm:prSet/>
      <dgm:spPr/>
      <dgm:t>
        <a:bodyPr/>
        <a:lstStyle/>
        <a:p>
          <a:r>
            <a:rPr lang="en-US"/>
            <a:t>Vinay Ayinapurapu</a:t>
          </a:r>
        </a:p>
      </dgm:t>
    </dgm:pt>
    <dgm:pt modelId="{5D83947A-5CCF-4CF6-8FEC-E9BEBDB31858}" type="parTrans" cxnId="{47172052-B8F8-4E96-A5DB-137CBF93B6D5}">
      <dgm:prSet/>
      <dgm:spPr/>
      <dgm:t>
        <a:bodyPr/>
        <a:lstStyle/>
        <a:p>
          <a:endParaRPr lang="en-US"/>
        </a:p>
      </dgm:t>
    </dgm:pt>
    <dgm:pt modelId="{C767A7C3-99C9-4E91-9C64-8F4D20547C4B}" type="sibTrans" cxnId="{47172052-B8F8-4E96-A5DB-137CBF93B6D5}">
      <dgm:prSet/>
      <dgm:spPr/>
      <dgm:t>
        <a:bodyPr/>
        <a:lstStyle/>
        <a:p>
          <a:endParaRPr lang="en-US"/>
        </a:p>
      </dgm:t>
    </dgm:pt>
    <dgm:pt modelId="{1ECA3A40-5186-414E-91AB-3906F250CC9E}">
      <dgm:prSet/>
      <dgm:spPr/>
      <dgm:t>
        <a:bodyPr/>
        <a:lstStyle/>
        <a:p>
          <a:r>
            <a:rPr lang="en-US"/>
            <a:t>Radhakrishna Thatavarthy</a:t>
          </a:r>
        </a:p>
      </dgm:t>
    </dgm:pt>
    <dgm:pt modelId="{B0F0EFF6-67ED-4A54-8282-DA438DAF4A70}" type="parTrans" cxnId="{DDCE2385-BCBA-41AB-A919-0E8B1BDAA703}">
      <dgm:prSet/>
      <dgm:spPr/>
      <dgm:t>
        <a:bodyPr/>
        <a:lstStyle/>
        <a:p>
          <a:endParaRPr lang="en-US"/>
        </a:p>
      </dgm:t>
    </dgm:pt>
    <dgm:pt modelId="{426A60A1-3FFB-4860-8D44-0C756A8D8920}" type="sibTrans" cxnId="{DDCE2385-BCBA-41AB-A919-0E8B1BDAA703}">
      <dgm:prSet/>
      <dgm:spPr/>
      <dgm:t>
        <a:bodyPr/>
        <a:lstStyle/>
        <a:p>
          <a:endParaRPr lang="en-US"/>
        </a:p>
      </dgm:t>
    </dgm:pt>
    <dgm:pt modelId="{B07BB49E-C607-E843-BB20-7A9FF8527892}" type="pres">
      <dgm:prSet presAssocID="{EF24F112-94CF-4C0C-9688-E91E64E0F9D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89D334-3893-6B42-9B65-EEDE35073EC9}" type="pres">
      <dgm:prSet presAssocID="{33A84E61-3F78-4919-8C64-2756E151262B}" presName="root" presStyleCnt="0"/>
      <dgm:spPr/>
    </dgm:pt>
    <dgm:pt modelId="{A8806C3C-0803-6544-A175-781B3DAA23EB}" type="pres">
      <dgm:prSet presAssocID="{33A84E61-3F78-4919-8C64-2756E151262B}" presName="rootComposite" presStyleCnt="0"/>
      <dgm:spPr/>
    </dgm:pt>
    <dgm:pt modelId="{8ED91F80-CB9C-004F-A08A-390F8F71020D}" type="pres">
      <dgm:prSet presAssocID="{33A84E61-3F78-4919-8C64-2756E151262B}" presName="rootText" presStyleLbl="node1" presStyleIdx="0" presStyleCnt="2"/>
      <dgm:spPr/>
    </dgm:pt>
    <dgm:pt modelId="{AAA3AEB8-A480-3540-AE27-E31F28F8F038}" type="pres">
      <dgm:prSet presAssocID="{33A84E61-3F78-4919-8C64-2756E151262B}" presName="rootConnector" presStyleLbl="node1" presStyleIdx="0" presStyleCnt="2"/>
      <dgm:spPr/>
    </dgm:pt>
    <dgm:pt modelId="{DBF58732-3F4B-2941-8A86-F9269364A3F9}" type="pres">
      <dgm:prSet presAssocID="{33A84E61-3F78-4919-8C64-2756E151262B}" presName="childShape" presStyleCnt="0"/>
      <dgm:spPr/>
    </dgm:pt>
    <dgm:pt modelId="{1AE7EB6D-EA12-FC4B-BB3E-5F0A61677731}" type="pres">
      <dgm:prSet presAssocID="{1ECA3A40-5186-414E-91AB-3906F250CC9E}" presName="root" presStyleCnt="0"/>
      <dgm:spPr/>
    </dgm:pt>
    <dgm:pt modelId="{20B7EC92-24F3-254C-9D01-B3AE9A18F8BC}" type="pres">
      <dgm:prSet presAssocID="{1ECA3A40-5186-414E-91AB-3906F250CC9E}" presName="rootComposite" presStyleCnt="0"/>
      <dgm:spPr/>
    </dgm:pt>
    <dgm:pt modelId="{F6EA8926-B712-F844-BFB0-FE86A47E1E64}" type="pres">
      <dgm:prSet presAssocID="{1ECA3A40-5186-414E-91AB-3906F250CC9E}" presName="rootText" presStyleLbl="node1" presStyleIdx="1" presStyleCnt="2"/>
      <dgm:spPr/>
    </dgm:pt>
    <dgm:pt modelId="{01CA47C8-718F-9D4D-BD6C-2FD8B8D2EE6D}" type="pres">
      <dgm:prSet presAssocID="{1ECA3A40-5186-414E-91AB-3906F250CC9E}" presName="rootConnector" presStyleLbl="node1" presStyleIdx="1" presStyleCnt="2"/>
      <dgm:spPr/>
    </dgm:pt>
    <dgm:pt modelId="{2A6FA17E-2545-7149-86BB-7DA0F57108FA}" type="pres">
      <dgm:prSet presAssocID="{1ECA3A40-5186-414E-91AB-3906F250CC9E}" presName="childShape" presStyleCnt="0"/>
      <dgm:spPr/>
    </dgm:pt>
  </dgm:ptLst>
  <dgm:cxnLst>
    <dgm:cxn modelId="{75513A21-DEFE-0644-9D53-C677060AF342}" type="presOf" srcId="{33A84E61-3F78-4919-8C64-2756E151262B}" destId="{AAA3AEB8-A480-3540-AE27-E31F28F8F038}" srcOrd="1" destOrd="0" presId="urn:microsoft.com/office/officeart/2005/8/layout/hierarchy3"/>
    <dgm:cxn modelId="{6EDF8425-1E2C-BA40-AE5E-5FD56519E8B0}" type="presOf" srcId="{33A84E61-3F78-4919-8C64-2756E151262B}" destId="{8ED91F80-CB9C-004F-A08A-390F8F71020D}" srcOrd="0" destOrd="0" presId="urn:microsoft.com/office/officeart/2005/8/layout/hierarchy3"/>
    <dgm:cxn modelId="{9C5DA943-EF4F-5348-A656-936397BFCB60}" type="presOf" srcId="{1ECA3A40-5186-414E-91AB-3906F250CC9E}" destId="{F6EA8926-B712-F844-BFB0-FE86A47E1E64}" srcOrd="0" destOrd="0" presId="urn:microsoft.com/office/officeart/2005/8/layout/hierarchy3"/>
    <dgm:cxn modelId="{47172052-B8F8-4E96-A5DB-137CBF93B6D5}" srcId="{EF24F112-94CF-4C0C-9688-E91E64E0F9D3}" destId="{33A84E61-3F78-4919-8C64-2756E151262B}" srcOrd="0" destOrd="0" parTransId="{5D83947A-5CCF-4CF6-8FEC-E9BEBDB31858}" sibTransId="{C767A7C3-99C9-4E91-9C64-8F4D20547C4B}"/>
    <dgm:cxn modelId="{D216AB5B-B254-AB49-A50B-9A01651BD0D8}" type="presOf" srcId="{1ECA3A40-5186-414E-91AB-3906F250CC9E}" destId="{01CA47C8-718F-9D4D-BD6C-2FD8B8D2EE6D}" srcOrd="1" destOrd="0" presId="urn:microsoft.com/office/officeart/2005/8/layout/hierarchy3"/>
    <dgm:cxn modelId="{DDCE2385-BCBA-41AB-A919-0E8B1BDAA703}" srcId="{EF24F112-94CF-4C0C-9688-E91E64E0F9D3}" destId="{1ECA3A40-5186-414E-91AB-3906F250CC9E}" srcOrd="1" destOrd="0" parTransId="{B0F0EFF6-67ED-4A54-8282-DA438DAF4A70}" sibTransId="{426A60A1-3FFB-4860-8D44-0C756A8D8920}"/>
    <dgm:cxn modelId="{FC2E83D3-75E1-634F-B937-422A47D5616B}" type="presOf" srcId="{EF24F112-94CF-4C0C-9688-E91E64E0F9D3}" destId="{B07BB49E-C607-E843-BB20-7A9FF8527892}" srcOrd="0" destOrd="0" presId="urn:microsoft.com/office/officeart/2005/8/layout/hierarchy3"/>
    <dgm:cxn modelId="{F59506EA-4EB0-5447-8053-1D57E39F144E}" type="presParOf" srcId="{B07BB49E-C607-E843-BB20-7A9FF8527892}" destId="{8289D334-3893-6B42-9B65-EEDE35073EC9}" srcOrd="0" destOrd="0" presId="urn:microsoft.com/office/officeart/2005/8/layout/hierarchy3"/>
    <dgm:cxn modelId="{FA8201AF-5C86-964B-B36D-F405438CF2CF}" type="presParOf" srcId="{8289D334-3893-6B42-9B65-EEDE35073EC9}" destId="{A8806C3C-0803-6544-A175-781B3DAA23EB}" srcOrd="0" destOrd="0" presId="urn:microsoft.com/office/officeart/2005/8/layout/hierarchy3"/>
    <dgm:cxn modelId="{1CFD5954-3B6A-0845-954E-4B16FCB43CA2}" type="presParOf" srcId="{A8806C3C-0803-6544-A175-781B3DAA23EB}" destId="{8ED91F80-CB9C-004F-A08A-390F8F71020D}" srcOrd="0" destOrd="0" presId="urn:microsoft.com/office/officeart/2005/8/layout/hierarchy3"/>
    <dgm:cxn modelId="{AFC83F5C-D1A3-3A48-A998-0578DB6CC4AB}" type="presParOf" srcId="{A8806C3C-0803-6544-A175-781B3DAA23EB}" destId="{AAA3AEB8-A480-3540-AE27-E31F28F8F038}" srcOrd="1" destOrd="0" presId="urn:microsoft.com/office/officeart/2005/8/layout/hierarchy3"/>
    <dgm:cxn modelId="{117C9946-C525-E540-A927-E03785C97067}" type="presParOf" srcId="{8289D334-3893-6B42-9B65-EEDE35073EC9}" destId="{DBF58732-3F4B-2941-8A86-F9269364A3F9}" srcOrd="1" destOrd="0" presId="urn:microsoft.com/office/officeart/2005/8/layout/hierarchy3"/>
    <dgm:cxn modelId="{627E340C-D066-FC49-B318-6C9309A9F5EC}" type="presParOf" srcId="{B07BB49E-C607-E843-BB20-7A9FF8527892}" destId="{1AE7EB6D-EA12-FC4B-BB3E-5F0A61677731}" srcOrd="1" destOrd="0" presId="urn:microsoft.com/office/officeart/2005/8/layout/hierarchy3"/>
    <dgm:cxn modelId="{E3F03CB2-EEBA-354E-AF98-521B23B682A0}" type="presParOf" srcId="{1AE7EB6D-EA12-FC4B-BB3E-5F0A61677731}" destId="{20B7EC92-24F3-254C-9D01-B3AE9A18F8BC}" srcOrd="0" destOrd="0" presId="urn:microsoft.com/office/officeart/2005/8/layout/hierarchy3"/>
    <dgm:cxn modelId="{E01F11F7-1E03-E44C-8C9A-CC9CE0737A9D}" type="presParOf" srcId="{20B7EC92-24F3-254C-9D01-B3AE9A18F8BC}" destId="{F6EA8926-B712-F844-BFB0-FE86A47E1E64}" srcOrd="0" destOrd="0" presId="urn:microsoft.com/office/officeart/2005/8/layout/hierarchy3"/>
    <dgm:cxn modelId="{7ECC4BF1-8726-C745-9E54-2DB830260CBC}" type="presParOf" srcId="{20B7EC92-24F3-254C-9D01-B3AE9A18F8BC}" destId="{01CA47C8-718F-9D4D-BD6C-2FD8B8D2EE6D}" srcOrd="1" destOrd="0" presId="urn:microsoft.com/office/officeart/2005/8/layout/hierarchy3"/>
    <dgm:cxn modelId="{82C8188B-C673-E040-B360-3A3E74C84BED}" type="presParOf" srcId="{1AE7EB6D-EA12-FC4B-BB3E-5F0A61677731}" destId="{2A6FA17E-2545-7149-86BB-7DA0F57108F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08DE21-DFC6-4F21-9268-397DAACFEDF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4D6A627-52B3-47FF-AA57-851C80FE703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Adding personal assistant using Azure Open AI</a:t>
          </a:r>
        </a:p>
      </dgm:t>
    </dgm:pt>
    <dgm:pt modelId="{BD7F36B9-20D5-47F9-9BFB-C1C25B0D1D3F}" type="parTrans" cxnId="{6824C90E-C730-4667-93B6-8B9033FC7F85}">
      <dgm:prSet/>
      <dgm:spPr/>
      <dgm:t>
        <a:bodyPr/>
        <a:lstStyle/>
        <a:p>
          <a:endParaRPr lang="en-US"/>
        </a:p>
      </dgm:t>
    </dgm:pt>
    <dgm:pt modelId="{9C383459-DA2F-45B8-9BCE-172F1F886383}" type="sibTrans" cxnId="{6824C90E-C730-4667-93B6-8B9033FC7F85}">
      <dgm:prSet/>
      <dgm:spPr/>
      <dgm:t>
        <a:bodyPr/>
        <a:lstStyle/>
        <a:p>
          <a:endParaRPr lang="en-US"/>
        </a:p>
      </dgm:t>
    </dgm:pt>
    <dgm:pt modelId="{03AAF5C9-8249-44BD-A024-33DE3844FB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Reminders for completion</a:t>
          </a:r>
        </a:p>
      </dgm:t>
    </dgm:pt>
    <dgm:pt modelId="{3BCB817F-2D65-4150-AB60-6206CBDC77CE}" type="parTrans" cxnId="{5D6D4752-BF80-41FF-B850-B3743421117A}">
      <dgm:prSet/>
      <dgm:spPr/>
      <dgm:t>
        <a:bodyPr/>
        <a:lstStyle/>
        <a:p>
          <a:endParaRPr lang="en-US"/>
        </a:p>
      </dgm:t>
    </dgm:pt>
    <dgm:pt modelId="{E5320F74-1C3D-4F8F-B16F-6428CC6275D7}" type="sibTrans" cxnId="{5D6D4752-BF80-41FF-B850-B3743421117A}">
      <dgm:prSet/>
      <dgm:spPr/>
      <dgm:t>
        <a:bodyPr/>
        <a:lstStyle/>
        <a:p>
          <a:endParaRPr lang="en-US"/>
        </a:p>
      </dgm:t>
    </dgm:pt>
    <dgm:pt modelId="{B483E45D-1BAD-4F7C-9CDC-47BF72F4066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Ability to register as a speaker</a:t>
          </a:r>
        </a:p>
      </dgm:t>
    </dgm:pt>
    <dgm:pt modelId="{B7DC0A09-EF04-4D20-A32A-6F19EAEABF51}" type="parTrans" cxnId="{BF404F64-01FE-4C60-BF52-9EBEED6773C1}">
      <dgm:prSet/>
      <dgm:spPr/>
      <dgm:t>
        <a:bodyPr/>
        <a:lstStyle/>
        <a:p>
          <a:endParaRPr lang="en-US"/>
        </a:p>
      </dgm:t>
    </dgm:pt>
    <dgm:pt modelId="{2F8DD012-7308-4B71-854C-08A281226509}" type="sibTrans" cxnId="{BF404F64-01FE-4C60-BF52-9EBEED6773C1}">
      <dgm:prSet/>
      <dgm:spPr/>
      <dgm:t>
        <a:bodyPr/>
        <a:lstStyle/>
        <a:p>
          <a:endParaRPr lang="en-US"/>
        </a:p>
      </dgm:t>
    </dgm:pt>
    <dgm:pt modelId="{BB61F6A4-71A4-5246-8F45-6162DA753D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Quizzes</a:t>
          </a:r>
        </a:p>
      </dgm:t>
    </dgm:pt>
    <dgm:pt modelId="{D9231A27-F049-4242-BA04-CB641AFB4121}" type="parTrans" cxnId="{30DEE8E5-5081-674F-BEC9-F3071CEFB9D3}">
      <dgm:prSet/>
      <dgm:spPr/>
      <dgm:t>
        <a:bodyPr/>
        <a:lstStyle/>
        <a:p>
          <a:endParaRPr lang="en-US"/>
        </a:p>
      </dgm:t>
    </dgm:pt>
    <dgm:pt modelId="{FBEDB443-E0B7-6F43-8774-B8627E4D46BA}" type="sibTrans" cxnId="{30DEE8E5-5081-674F-BEC9-F3071CEFB9D3}">
      <dgm:prSet/>
      <dgm:spPr/>
    </dgm:pt>
    <dgm:pt modelId="{BB4FF4E7-D1F7-4794-8657-32E99937E596}" type="pres">
      <dgm:prSet presAssocID="{9C08DE21-DFC6-4F21-9268-397DAACFEDFB}" presName="root" presStyleCnt="0">
        <dgm:presLayoutVars>
          <dgm:dir/>
          <dgm:resizeHandles val="exact"/>
        </dgm:presLayoutVars>
      </dgm:prSet>
      <dgm:spPr/>
    </dgm:pt>
    <dgm:pt modelId="{5D6780C1-A826-47DB-B313-7046947063BE}" type="pres">
      <dgm:prSet presAssocID="{94D6A627-52B3-47FF-AA57-851C80FE703A}" presName="compNode" presStyleCnt="0"/>
      <dgm:spPr/>
    </dgm:pt>
    <dgm:pt modelId="{0F5A0AFE-2082-438A-954F-B8CD4C0792B3}" type="pres">
      <dgm:prSet presAssocID="{94D6A627-52B3-47FF-AA57-851C80FE703A}" presName="iconBgRect" presStyleLbl="bgShp" presStyleIdx="0" presStyleCnt="4"/>
      <dgm:spPr/>
    </dgm:pt>
    <dgm:pt modelId="{05835D75-BA34-48F0-B259-ACDF83D0E328}" type="pres">
      <dgm:prSet presAssocID="{94D6A627-52B3-47FF-AA57-851C80FE703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D4AD1EA-C423-4137-A98D-3B422087F1B8}" type="pres">
      <dgm:prSet presAssocID="{94D6A627-52B3-47FF-AA57-851C80FE703A}" presName="spaceRect" presStyleCnt="0"/>
      <dgm:spPr/>
    </dgm:pt>
    <dgm:pt modelId="{4E26DD83-6343-4248-9078-05ED7F25DCA2}" type="pres">
      <dgm:prSet presAssocID="{94D6A627-52B3-47FF-AA57-851C80FE703A}" presName="textRect" presStyleLbl="revTx" presStyleIdx="0" presStyleCnt="4">
        <dgm:presLayoutVars>
          <dgm:chMax val="1"/>
          <dgm:chPref val="1"/>
        </dgm:presLayoutVars>
      </dgm:prSet>
      <dgm:spPr/>
    </dgm:pt>
    <dgm:pt modelId="{6C04B495-AD23-4AB1-8450-B539195165DA}" type="pres">
      <dgm:prSet presAssocID="{9C383459-DA2F-45B8-9BCE-172F1F886383}" presName="sibTrans" presStyleCnt="0"/>
      <dgm:spPr/>
    </dgm:pt>
    <dgm:pt modelId="{CD0ABD27-C845-4A52-BAB0-D3CA3DAC567D}" type="pres">
      <dgm:prSet presAssocID="{03AAF5C9-8249-44BD-A024-33DE3844FBAC}" presName="compNode" presStyleCnt="0"/>
      <dgm:spPr/>
    </dgm:pt>
    <dgm:pt modelId="{D015EE85-F289-4A9A-ACED-57E387CF6374}" type="pres">
      <dgm:prSet presAssocID="{03AAF5C9-8249-44BD-A024-33DE3844FBAC}" presName="iconBgRect" presStyleLbl="bgShp" presStyleIdx="1" presStyleCnt="4"/>
      <dgm:spPr/>
    </dgm:pt>
    <dgm:pt modelId="{04CD77AB-531A-4F31-8846-8DF81C331F99}" type="pres">
      <dgm:prSet presAssocID="{03AAF5C9-8249-44BD-A024-33DE3844FBA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414F97F-6F2E-410B-974D-EDF259E48EAB}" type="pres">
      <dgm:prSet presAssocID="{03AAF5C9-8249-44BD-A024-33DE3844FBAC}" presName="spaceRect" presStyleCnt="0"/>
      <dgm:spPr/>
    </dgm:pt>
    <dgm:pt modelId="{11FDB0DA-32F5-401A-A2A2-0444F9AD4A4F}" type="pres">
      <dgm:prSet presAssocID="{03AAF5C9-8249-44BD-A024-33DE3844FBAC}" presName="textRect" presStyleLbl="revTx" presStyleIdx="1" presStyleCnt="4">
        <dgm:presLayoutVars>
          <dgm:chMax val="1"/>
          <dgm:chPref val="1"/>
        </dgm:presLayoutVars>
      </dgm:prSet>
      <dgm:spPr/>
    </dgm:pt>
    <dgm:pt modelId="{11E36780-4A68-4964-9FAB-C71510CE9150}" type="pres">
      <dgm:prSet presAssocID="{E5320F74-1C3D-4F8F-B16F-6428CC6275D7}" presName="sibTrans" presStyleCnt="0"/>
      <dgm:spPr/>
    </dgm:pt>
    <dgm:pt modelId="{8DE0CA89-CA1C-400B-858E-0C12B346D2A7}" type="pres">
      <dgm:prSet presAssocID="{B483E45D-1BAD-4F7C-9CDC-47BF72F4066A}" presName="compNode" presStyleCnt="0"/>
      <dgm:spPr/>
    </dgm:pt>
    <dgm:pt modelId="{FEA5FE1E-FAC1-4A5F-B270-A4CE9563597B}" type="pres">
      <dgm:prSet presAssocID="{B483E45D-1BAD-4F7C-9CDC-47BF72F4066A}" presName="iconBgRect" presStyleLbl="bgShp" presStyleIdx="2" presStyleCnt="4"/>
      <dgm:spPr/>
    </dgm:pt>
    <dgm:pt modelId="{04874322-BEF3-46C6-B370-BFD404C26E0A}" type="pres">
      <dgm:prSet presAssocID="{B483E45D-1BAD-4F7C-9CDC-47BF72F4066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6A09532D-7B35-4142-8D70-65675FDB4BB2}" type="pres">
      <dgm:prSet presAssocID="{B483E45D-1BAD-4F7C-9CDC-47BF72F4066A}" presName="spaceRect" presStyleCnt="0"/>
      <dgm:spPr/>
    </dgm:pt>
    <dgm:pt modelId="{9D88F27C-6EA0-4D3C-9049-9AFD3EB583AE}" type="pres">
      <dgm:prSet presAssocID="{B483E45D-1BAD-4F7C-9CDC-47BF72F4066A}" presName="textRect" presStyleLbl="revTx" presStyleIdx="2" presStyleCnt="4">
        <dgm:presLayoutVars>
          <dgm:chMax val="1"/>
          <dgm:chPref val="1"/>
        </dgm:presLayoutVars>
      </dgm:prSet>
      <dgm:spPr/>
    </dgm:pt>
    <dgm:pt modelId="{622B17F1-121A-4FAC-91E1-6616D9DAC68F}" type="pres">
      <dgm:prSet presAssocID="{2F8DD012-7308-4B71-854C-08A281226509}" presName="sibTrans" presStyleCnt="0"/>
      <dgm:spPr/>
    </dgm:pt>
    <dgm:pt modelId="{7E7EF6EE-6762-4B1A-AB14-6C6F3FC8D834}" type="pres">
      <dgm:prSet presAssocID="{BB61F6A4-71A4-5246-8F45-6162DA753DAA}" presName="compNode" presStyleCnt="0"/>
      <dgm:spPr/>
    </dgm:pt>
    <dgm:pt modelId="{6AB8BFA7-329A-417E-87DA-0FF8853D1EE0}" type="pres">
      <dgm:prSet presAssocID="{BB61F6A4-71A4-5246-8F45-6162DA753DAA}" presName="iconBgRect" presStyleLbl="bgShp" presStyleIdx="3" presStyleCnt="4"/>
      <dgm:spPr/>
    </dgm:pt>
    <dgm:pt modelId="{5BFBD9C0-F297-4338-A503-AAB5D6561500}" type="pres">
      <dgm:prSet presAssocID="{BB61F6A4-71A4-5246-8F45-6162DA753DA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654DD8B-76D5-44B3-8B65-04AFD7140AFB}" type="pres">
      <dgm:prSet presAssocID="{BB61F6A4-71A4-5246-8F45-6162DA753DAA}" presName="spaceRect" presStyleCnt="0"/>
      <dgm:spPr/>
    </dgm:pt>
    <dgm:pt modelId="{BA95B8C0-ADD7-46CF-A360-D1CC45CF3610}" type="pres">
      <dgm:prSet presAssocID="{BB61F6A4-71A4-5246-8F45-6162DA753DA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824C90E-C730-4667-93B6-8B9033FC7F85}" srcId="{9C08DE21-DFC6-4F21-9268-397DAACFEDFB}" destId="{94D6A627-52B3-47FF-AA57-851C80FE703A}" srcOrd="0" destOrd="0" parTransId="{BD7F36B9-20D5-47F9-9BFB-C1C25B0D1D3F}" sibTransId="{9C383459-DA2F-45B8-9BCE-172F1F886383}"/>
    <dgm:cxn modelId="{08449510-460D-E94B-8BF7-A9664E529072}" type="presOf" srcId="{03AAF5C9-8249-44BD-A024-33DE3844FBAC}" destId="{11FDB0DA-32F5-401A-A2A2-0444F9AD4A4F}" srcOrd="0" destOrd="0" presId="urn:microsoft.com/office/officeart/2018/5/layout/IconCircleLabelList"/>
    <dgm:cxn modelId="{3FAA693D-4DD4-B845-A532-B869C9DF3232}" type="presOf" srcId="{94D6A627-52B3-47FF-AA57-851C80FE703A}" destId="{4E26DD83-6343-4248-9078-05ED7F25DCA2}" srcOrd="0" destOrd="0" presId="urn:microsoft.com/office/officeart/2018/5/layout/IconCircleLabelList"/>
    <dgm:cxn modelId="{5D6D4752-BF80-41FF-B850-B3743421117A}" srcId="{9C08DE21-DFC6-4F21-9268-397DAACFEDFB}" destId="{03AAF5C9-8249-44BD-A024-33DE3844FBAC}" srcOrd="1" destOrd="0" parTransId="{3BCB817F-2D65-4150-AB60-6206CBDC77CE}" sibTransId="{E5320F74-1C3D-4F8F-B16F-6428CC6275D7}"/>
    <dgm:cxn modelId="{25B82A63-2EE3-3046-AF1B-1332C346086A}" type="presOf" srcId="{BB61F6A4-71A4-5246-8F45-6162DA753DAA}" destId="{BA95B8C0-ADD7-46CF-A360-D1CC45CF3610}" srcOrd="0" destOrd="0" presId="urn:microsoft.com/office/officeart/2018/5/layout/IconCircleLabelList"/>
    <dgm:cxn modelId="{BF404F64-01FE-4C60-BF52-9EBEED6773C1}" srcId="{9C08DE21-DFC6-4F21-9268-397DAACFEDFB}" destId="{B483E45D-1BAD-4F7C-9CDC-47BF72F4066A}" srcOrd="2" destOrd="0" parTransId="{B7DC0A09-EF04-4D20-A32A-6F19EAEABF51}" sibTransId="{2F8DD012-7308-4B71-854C-08A281226509}"/>
    <dgm:cxn modelId="{BE0F3475-0D5A-C04A-A4D2-04306011DE53}" type="presOf" srcId="{9C08DE21-DFC6-4F21-9268-397DAACFEDFB}" destId="{BB4FF4E7-D1F7-4794-8657-32E99937E596}" srcOrd="0" destOrd="0" presId="urn:microsoft.com/office/officeart/2018/5/layout/IconCircleLabelList"/>
    <dgm:cxn modelId="{1A6314A9-0C70-DD40-827F-BC04AF494369}" type="presOf" srcId="{B483E45D-1BAD-4F7C-9CDC-47BF72F4066A}" destId="{9D88F27C-6EA0-4D3C-9049-9AFD3EB583AE}" srcOrd="0" destOrd="0" presId="urn:microsoft.com/office/officeart/2018/5/layout/IconCircleLabelList"/>
    <dgm:cxn modelId="{30DEE8E5-5081-674F-BEC9-F3071CEFB9D3}" srcId="{9C08DE21-DFC6-4F21-9268-397DAACFEDFB}" destId="{BB61F6A4-71A4-5246-8F45-6162DA753DAA}" srcOrd="3" destOrd="0" parTransId="{D9231A27-F049-4242-BA04-CB641AFB4121}" sibTransId="{FBEDB443-E0B7-6F43-8774-B8627E4D46BA}"/>
    <dgm:cxn modelId="{C85DFA1A-49BB-1F4B-BC2F-D467D92BCA88}" type="presParOf" srcId="{BB4FF4E7-D1F7-4794-8657-32E99937E596}" destId="{5D6780C1-A826-47DB-B313-7046947063BE}" srcOrd="0" destOrd="0" presId="urn:microsoft.com/office/officeart/2018/5/layout/IconCircleLabelList"/>
    <dgm:cxn modelId="{FAAEAB63-0053-774B-9777-F54E0ECFEE02}" type="presParOf" srcId="{5D6780C1-A826-47DB-B313-7046947063BE}" destId="{0F5A0AFE-2082-438A-954F-B8CD4C0792B3}" srcOrd="0" destOrd="0" presId="urn:microsoft.com/office/officeart/2018/5/layout/IconCircleLabelList"/>
    <dgm:cxn modelId="{1C313410-7007-B244-AC57-9847F59B85CE}" type="presParOf" srcId="{5D6780C1-A826-47DB-B313-7046947063BE}" destId="{05835D75-BA34-48F0-B259-ACDF83D0E328}" srcOrd="1" destOrd="0" presId="urn:microsoft.com/office/officeart/2018/5/layout/IconCircleLabelList"/>
    <dgm:cxn modelId="{E9322CFF-03C6-8248-9D48-1E8C7AF588BE}" type="presParOf" srcId="{5D6780C1-A826-47DB-B313-7046947063BE}" destId="{4D4AD1EA-C423-4137-A98D-3B422087F1B8}" srcOrd="2" destOrd="0" presId="urn:microsoft.com/office/officeart/2018/5/layout/IconCircleLabelList"/>
    <dgm:cxn modelId="{EDB493E4-F0A5-9847-94C1-71AA5FD1E919}" type="presParOf" srcId="{5D6780C1-A826-47DB-B313-7046947063BE}" destId="{4E26DD83-6343-4248-9078-05ED7F25DCA2}" srcOrd="3" destOrd="0" presId="urn:microsoft.com/office/officeart/2018/5/layout/IconCircleLabelList"/>
    <dgm:cxn modelId="{3087C0CB-D12E-204B-B7A3-A508F0FF83AC}" type="presParOf" srcId="{BB4FF4E7-D1F7-4794-8657-32E99937E596}" destId="{6C04B495-AD23-4AB1-8450-B539195165DA}" srcOrd="1" destOrd="0" presId="urn:microsoft.com/office/officeart/2018/5/layout/IconCircleLabelList"/>
    <dgm:cxn modelId="{4C0CDFA8-325B-614E-9180-046955E304FF}" type="presParOf" srcId="{BB4FF4E7-D1F7-4794-8657-32E99937E596}" destId="{CD0ABD27-C845-4A52-BAB0-D3CA3DAC567D}" srcOrd="2" destOrd="0" presId="urn:microsoft.com/office/officeart/2018/5/layout/IconCircleLabelList"/>
    <dgm:cxn modelId="{D560CBB2-07B5-EE40-A080-850B6A7C1F2B}" type="presParOf" srcId="{CD0ABD27-C845-4A52-BAB0-D3CA3DAC567D}" destId="{D015EE85-F289-4A9A-ACED-57E387CF6374}" srcOrd="0" destOrd="0" presId="urn:microsoft.com/office/officeart/2018/5/layout/IconCircleLabelList"/>
    <dgm:cxn modelId="{7CE2A1A6-8666-4D44-8900-A2646DCF8480}" type="presParOf" srcId="{CD0ABD27-C845-4A52-BAB0-D3CA3DAC567D}" destId="{04CD77AB-531A-4F31-8846-8DF81C331F99}" srcOrd="1" destOrd="0" presId="urn:microsoft.com/office/officeart/2018/5/layout/IconCircleLabelList"/>
    <dgm:cxn modelId="{64C05C81-C1E7-2E4B-B4E7-12ED06EBCEFC}" type="presParOf" srcId="{CD0ABD27-C845-4A52-BAB0-D3CA3DAC567D}" destId="{A414F97F-6F2E-410B-974D-EDF259E48EAB}" srcOrd="2" destOrd="0" presId="urn:microsoft.com/office/officeart/2018/5/layout/IconCircleLabelList"/>
    <dgm:cxn modelId="{4D022925-BB5C-CE47-8C12-B2F21F77C864}" type="presParOf" srcId="{CD0ABD27-C845-4A52-BAB0-D3CA3DAC567D}" destId="{11FDB0DA-32F5-401A-A2A2-0444F9AD4A4F}" srcOrd="3" destOrd="0" presId="urn:microsoft.com/office/officeart/2018/5/layout/IconCircleLabelList"/>
    <dgm:cxn modelId="{C5BF6919-A732-A648-B1EC-F863D7A6B65D}" type="presParOf" srcId="{BB4FF4E7-D1F7-4794-8657-32E99937E596}" destId="{11E36780-4A68-4964-9FAB-C71510CE9150}" srcOrd="3" destOrd="0" presId="urn:microsoft.com/office/officeart/2018/5/layout/IconCircleLabelList"/>
    <dgm:cxn modelId="{C576E7A4-6A09-584C-A0C3-6E08E4CBD569}" type="presParOf" srcId="{BB4FF4E7-D1F7-4794-8657-32E99937E596}" destId="{8DE0CA89-CA1C-400B-858E-0C12B346D2A7}" srcOrd="4" destOrd="0" presId="urn:microsoft.com/office/officeart/2018/5/layout/IconCircleLabelList"/>
    <dgm:cxn modelId="{D2DF2DAE-9B18-9C41-9EF3-CC7060267CFC}" type="presParOf" srcId="{8DE0CA89-CA1C-400B-858E-0C12B346D2A7}" destId="{FEA5FE1E-FAC1-4A5F-B270-A4CE9563597B}" srcOrd="0" destOrd="0" presId="urn:microsoft.com/office/officeart/2018/5/layout/IconCircleLabelList"/>
    <dgm:cxn modelId="{88850364-D111-364E-963C-165A05A71673}" type="presParOf" srcId="{8DE0CA89-CA1C-400B-858E-0C12B346D2A7}" destId="{04874322-BEF3-46C6-B370-BFD404C26E0A}" srcOrd="1" destOrd="0" presId="urn:microsoft.com/office/officeart/2018/5/layout/IconCircleLabelList"/>
    <dgm:cxn modelId="{34CDD7FA-9519-7142-8241-598A9C5394CC}" type="presParOf" srcId="{8DE0CA89-CA1C-400B-858E-0C12B346D2A7}" destId="{6A09532D-7B35-4142-8D70-65675FDB4BB2}" srcOrd="2" destOrd="0" presId="urn:microsoft.com/office/officeart/2018/5/layout/IconCircleLabelList"/>
    <dgm:cxn modelId="{7E230250-C6AE-754C-AF4F-5D48136CF55F}" type="presParOf" srcId="{8DE0CA89-CA1C-400B-858E-0C12B346D2A7}" destId="{9D88F27C-6EA0-4D3C-9049-9AFD3EB583AE}" srcOrd="3" destOrd="0" presId="urn:microsoft.com/office/officeart/2018/5/layout/IconCircleLabelList"/>
    <dgm:cxn modelId="{B41FA20B-5A1D-534F-B7FA-3F5E0B0477F9}" type="presParOf" srcId="{BB4FF4E7-D1F7-4794-8657-32E99937E596}" destId="{622B17F1-121A-4FAC-91E1-6616D9DAC68F}" srcOrd="5" destOrd="0" presId="urn:microsoft.com/office/officeart/2018/5/layout/IconCircleLabelList"/>
    <dgm:cxn modelId="{37AF50CE-F87A-B142-BBBF-24F6F2303059}" type="presParOf" srcId="{BB4FF4E7-D1F7-4794-8657-32E99937E596}" destId="{7E7EF6EE-6762-4B1A-AB14-6C6F3FC8D834}" srcOrd="6" destOrd="0" presId="urn:microsoft.com/office/officeart/2018/5/layout/IconCircleLabelList"/>
    <dgm:cxn modelId="{D0E31FA3-695B-CC41-85F8-661421163001}" type="presParOf" srcId="{7E7EF6EE-6762-4B1A-AB14-6C6F3FC8D834}" destId="{6AB8BFA7-329A-417E-87DA-0FF8853D1EE0}" srcOrd="0" destOrd="0" presId="urn:microsoft.com/office/officeart/2018/5/layout/IconCircleLabelList"/>
    <dgm:cxn modelId="{E0D073C8-6A53-BC46-8E4F-AC74345F2D6F}" type="presParOf" srcId="{7E7EF6EE-6762-4B1A-AB14-6C6F3FC8D834}" destId="{5BFBD9C0-F297-4338-A503-AAB5D6561500}" srcOrd="1" destOrd="0" presId="urn:microsoft.com/office/officeart/2018/5/layout/IconCircleLabelList"/>
    <dgm:cxn modelId="{1DBFC0D8-C62B-5F48-9558-61DE39D74991}" type="presParOf" srcId="{7E7EF6EE-6762-4B1A-AB14-6C6F3FC8D834}" destId="{5654DD8B-76D5-44B3-8B65-04AFD7140AFB}" srcOrd="2" destOrd="0" presId="urn:microsoft.com/office/officeart/2018/5/layout/IconCircleLabelList"/>
    <dgm:cxn modelId="{E10385DA-2D94-6B4B-B711-6D7FF1EF275D}" type="presParOf" srcId="{7E7EF6EE-6762-4B1A-AB14-6C6F3FC8D834}" destId="{BA95B8C0-ADD7-46CF-A360-D1CC45CF361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91F80-CB9C-004F-A08A-390F8F71020D}">
      <dsp:nvSpPr>
        <dsp:cNvPr id="0" name=""/>
        <dsp:cNvSpPr/>
      </dsp:nvSpPr>
      <dsp:spPr>
        <a:xfrm>
          <a:off x="793" y="1338695"/>
          <a:ext cx="2888987" cy="14444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Vinay Ayinapurapu</a:t>
          </a:r>
        </a:p>
      </dsp:txBody>
      <dsp:txXfrm>
        <a:off x="43101" y="1381003"/>
        <a:ext cx="2804371" cy="1359877"/>
      </dsp:txXfrm>
    </dsp:sp>
    <dsp:sp modelId="{F6EA8926-B712-F844-BFB0-FE86A47E1E64}">
      <dsp:nvSpPr>
        <dsp:cNvPr id="0" name=""/>
        <dsp:cNvSpPr/>
      </dsp:nvSpPr>
      <dsp:spPr>
        <a:xfrm>
          <a:off x="3612028" y="1338695"/>
          <a:ext cx="2888987" cy="14444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Radhakrishna Thatavarthy</a:t>
          </a:r>
        </a:p>
      </dsp:txBody>
      <dsp:txXfrm>
        <a:off x="3654336" y="1381003"/>
        <a:ext cx="2804371" cy="13598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5A0AFE-2082-438A-954F-B8CD4C0792B3}">
      <dsp:nvSpPr>
        <dsp:cNvPr id="0" name=""/>
        <dsp:cNvSpPr/>
      </dsp:nvSpPr>
      <dsp:spPr>
        <a:xfrm>
          <a:off x="906836" y="658138"/>
          <a:ext cx="1261236" cy="126123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35D75-BA34-48F0-B259-ACDF83D0E328}">
      <dsp:nvSpPr>
        <dsp:cNvPr id="0" name=""/>
        <dsp:cNvSpPr/>
      </dsp:nvSpPr>
      <dsp:spPr>
        <a:xfrm>
          <a:off x="1175624" y="926926"/>
          <a:ext cx="723660" cy="723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26DD83-6343-4248-9078-05ED7F25DCA2}">
      <dsp:nvSpPr>
        <dsp:cNvPr id="0" name=""/>
        <dsp:cNvSpPr/>
      </dsp:nvSpPr>
      <dsp:spPr>
        <a:xfrm>
          <a:off x="503654" y="2312218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Adding personal assistant using Azure Open AI</a:t>
          </a:r>
        </a:p>
      </dsp:txBody>
      <dsp:txXfrm>
        <a:off x="503654" y="2312218"/>
        <a:ext cx="2067600" cy="720000"/>
      </dsp:txXfrm>
    </dsp:sp>
    <dsp:sp modelId="{D015EE85-F289-4A9A-ACED-57E387CF6374}">
      <dsp:nvSpPr>
        <dsp:cNvPr id="0" name=""/>
        <dsp:cNvSpPr/>
      </dsp:nvSpPr>
      <dsp:spPr>
        <a:xfrm>
          <a:off x="3336266" y="658138"/>
          <a:ext cx="1261236" cy="12612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CD77AB-531A-4F31-8846-8DF81C331F99}">
      <dsp:nvSpPr>
        <dsp:cNvPr id="0" name=""/>
        <dsp:cNvSpPr/>
      </dsp:nvSpPr>
      <dsp:spPr>
        <a:xfrm>
          <a:off x="3605054" y="926926"/>
          <a:ext cx="723660" cy="723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FDB0DA-32F5-401A-A2A2-0444F9AD4A4F}">
      <dsp:nvSpPr>
        <dsp:cNvPr id="0" name=""/>
        <dsp:cNvSpPr/>
      </dsp:nvSpPr>
      <dsp:spPr>
        <a:xfrm>
          <a:off x="2933084" y="2312218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Reminders for completion</a:t>
          </a:r>
        </a:p>
      </dsp:txBody>
      <dsp:txXfrm>
        <a:off x="2933084" y="2312218"/>
        <a:ext cx="2067600" cy="720000"/>
      </dsp:txXfrm>
    </dsp:sp>
    <dsp:sp modelId="{FEA5FE1E-FAC1-4A5F-B270-A4CE9563597B}">
      <dsp:nvSpPr>
        <dsp:cNvPr id="0" name=""/>
        <dsp:cNvSpPr/>
      </dsp:nvSpPr>
      <dsp:spPr>
        <a:xfrm>
          <a:off x="5765696" y="658138"/>
          <a:ext cx="1261236" cy="126123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874322-BEF3-46C6-B370-BFD404C26E0A}">
      <dsp:nvSpPr>
        <dsp:cNvPr id="0" name=""/>
        <dsp:cNvSpPr/>
      </dsp:nvSpPr>
      <dsp:spPr>
        <a:xfrm>
          <a:off x="6034484" y="926926"/>
          <a:ext cx="723660" cy="7236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8F27C-6EA0-4D3C-9049-9AFD3EB583AE}">
      <dsp:nvSpPr>
        <dsp:cNvPr id="0" name=""/>
        <dsp:cNvSpPr/>
      </dsp:nvSpPr>
      <dsp:spPr>
        <a:xfrm>
          <a:off x="5362514" y="2312218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Ability to register as a speaker</a:t>
          </a:r>
        </a:p>
      </dsp:txBody>
      <dsp:txXfrm>
        <a:off x="5362514" y="2312218"/>
        <a:ext cx="2067600" cy="720000"/>
      </dsp:txXfrm>
    </dsp:sp>
    <dsp:sp modelId="{6AB8BFA7-329A-417E-87DA-0FF8853D1EE0}">
      <dsp:nvSpPr>
        <dsp:cNvPr id="0" name=""/>
        <dsp:cNvSpPr/>
      </dsp:nvSpPr>
      <dsp:spPr>
        <a:xfrm>
          <a:off x="8195127" y="658138"/>
          <a:ext cx="1261236" cy="126123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FBD9C0-F297-4338-A503-AAB5D6561500}">
      <dsp:nvSpPr>
        <dsp:cNvPr id="0" name=""/>
        <dsp:cNvSpPr/>
      </dsp:nvSpPr>
      <dsp:spPr>
        <a:xfrm>
          <a:off x="8463915" y="926926"/>
          <a:ext cx="723660" cy="7236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5B8C0-ADD7-46CF-A360-D1CC45CF3610}">
      <dsp:nvSpPr>
        <dsp:cNvPr id="0" name=""/>
        <dsp:cNvSpPr/>
      </dsp:nvSpPr>
      <dsp:spPr>
        <a:xfrm>
          <a:off x="7791945" y="2312218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Quizzes</a:t>
          </a:r>
        </a:p>
      </dsp:txBody>
      <dsp:txXfrm>
        <a:off x="7791945" y="2312218"/>
        <a:ext cx="20676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7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7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59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6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78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8/3/25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4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8/3/25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5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8/3/25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6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8/3/25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1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8/3/25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0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8/3/25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0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58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yinapurapu/SPHack2025/" TargetMode="External"/><Relationship Id="rId2" Type="http://schemas.openxmlformats.org/officeDocument/2006/relationships/hyperlink" Target="https://www.youtube.com/watch?v=IgvKu5oxCk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en-us/sharepoint/dev/declarative-customization/column-formatting" TargetMode="External"/><Relationship Id="rId4" Type="http://schemas.openxmlformats.org/officeDocument/2006/relationships/hyperlink" Target="https://support.microsoft.com/en-us/office/what-is-a-sharepoint-hub-site-fe26ae84-14b7-45b6-a6d1-948b3966427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6CAFEF-34DF-89B8-AFF2-C57C5FB72C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250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6136311-C81B-47C5-AE0A-5641A5A59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4444" y="1066800"/>
            <a:ext cx="4682990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5FDF0-7901-BDEB-0FF0-1E7799B07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818" y="1562101"/>
            <a:ext cx="3905203" cy="2738530"/>
          </a:xfrm>
        </p:spPr>
        <p:txBody>
          <a:bodyPr anchor="t">
            <a:normAutofit/>
          </a:bodyPr>
          <a:lstStyle/>
          <a:p>
            <a:r>
              <a:rPr lang="en-US" sz="4800"/>
              <a:t>SharePoint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367EF-7F80-8D10-25DD-EB4C282C4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818" y="4321622"/>
            <a:ext cx="3816351" cy="941832"/>
          </a:xfrm>
        </p:spPr>
        <p:txBody>
          <a:bodyPr>
            <a:normAutofit/>
          </a:bodyPr>
          <a:lstStyle/>
          <a:p>
            <a:r>
              <a:rPr lang="en-US" dirty="0"/>
              <a:t>The New Adaptive Learning Portal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0800000" flipV="1">
            <a:off x="305077" y="1063752"/>
            <a:ext cx="0" cy="47274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541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AD88A0-CBF6-3B73-E9CE-84D94ADC8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021842"/>
            <a:ext cx="3156857" cy="2642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Thank you!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0527CE-FCD0-40C8-B37A-39331C2A4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011930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EA307461-15F4-AA46-CB26-5A756D387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8229" y="1098734"/>
            <a:ext cx="4729112" cy="472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0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🌟 About Me</a:t>
            </a:r>
          </a:p>
        </p:txBody>
      </p:sp>
      <p:pic>
        <p:nvPicPr>
          <p:cNvPr id="4" name="Picture 3" descr="UploadedImage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45" y="2676591"/>
            <a:ext cx="2147789" cy="21911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8934" y="5024734"/>
            <a:ext cx="4114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Vinaydeep Ayinapurapu</a:t>
            </a:r>
          </a:p>
          <a:p>
            <a:r>
              <a:rPr lang="en-US" dirty="0"/>
              <a:t>PnP first time presenter</a:t>
            </a:r>
            <a:endParaRPr dirty="0"/>
          </a:p>
          <a:p>
            <a:r>
              <a:rPr dirty="0"/>
              <a:t>🔗 https://</a:t>
            </a:r>
            <a:r>
              <a:rPr dirty="0" err="1"/>
              <a:t>linkedin.com</a:t>
            </a:r>
            <a:r>
              <a:rPr dirty="0"/>
              <a:t>/in/vinaydeep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59430" y="1669409"/>
            <a:ext cx="4114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🚀 Passionate about technology, collaboration, and continuous learning. I thrive in dynamic environments and love turning ideas into impactful solutions.</a:t>
            </a:r>
          </a:p>
          <a:p>
            <a:endParaRPr dirty="0"/>
          </a:p>
          <a:p>
            <a:r>
              <a:rPr lang="en-US" dirty="0"/>
              <a:t>Hobbies</a:t>
            </a:r>
          </a:p>
          <a:p>
            <a:endParaRPr dirty="0"/>
          </a:p>
          <a:p>
            <a:r>
              <a:rPr dirty="0"/>
              <a:t>🏏 Cricket</a:t>
            </a:r>
          </a:p>
          <a:p>
            <a:r>
              <a:rPr dirty="0"/>
              <a:t>🎸 Guitar</a:t>
            </a:r>
          </a:p>
          <a:p>
            <a:r>
              <a:rPr dirty="0"/>
              <a:t>🎤 Singing</a:t>
            </a:r>
            <a:endParaRPr lang="en-US" dirty="0"/>
          </a:p>
          <a:p>
            <a:r>
              <a:rPr lang="en-US" dirty="0"/>
              <a:t>Skate (just started)</a:t>
            </a:r>
            <a:endParaRPr dirty="0"/>
          </a:p>
          <a:p>
            <a:endParaRPr dirty="0"/>
          </a:p>
          <a:p>
            <a:r>
              <a:rPr dirty="0"/>
              <a:t>👨‍👧‍👧 Proud dad of two amazing girls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ack device with a cable&#10;&#10;AI-generated content may be incorrect.">
            <a:extLst>
              <a:ext uri="{FF2B5EF4-FFF2-40B4-BE49-F238E27FC236}">
                <a16:creationId xmlns:a16="http://schemas.microsoft.com/office/drawing/2014/main" id="{04992660-1E82-FBA2-E0E8-7297DC3B12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758" r="4745" b="1"/>
          <a:stretch/>
        </p:blipFill>
        <p:spPr>
          <a:xfrm>
            <a:off x="20" y="914399"/>
            <a:ext cx="4416532" cy="535352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67922"/>
            <a:ext cx="441655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7AEA38-23AB-16B5-CF24-58DC9595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914400"/>
            <a:ext cx="6501810" cy="1097280"/>
          </a:xfrm>
        </p:spPr>
        <p:txBody>
          <a:bodyPr anchor="t">
            <a:normAutofit/>
          </a:bodyPr>
          <a:lstStyle/>
          <a:p>
            <a:r>
              <a:rPr lang="en-US"/>
              <a:t>Team Adapters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FB09F3-3920-25C8-D183-169D167683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963949"/>
              </p:ext>
            </p:extLst>
          </p:nvPr>
        </p:nvGraphicFramePr>
        <p:xfrm>
          <a:off x="5029200" y="2176036"/>
          <a:ext cx="6501810" cy="4121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A black device with a cable&#10;&#10;AI-generated content may be incorrect.">
            <a:extLst>
              <a:ext uri="{FF2B5EF4-FFF2-40B4-BE49-F238E27FC236}">
                <a16:creationId xmlns:a16="http://schemas.microsoft.com/office/drawing/2014/main" id="{B6FBBB73-7F73-FE89-569D-F24FFA7818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758" r="4745" b="1"/>
          <a:stretch/>
        </p:blipFill>
        <p:spPr>
          <a:xfrm>
            <a:off x="20" y="914400"/>
            <a:ext cx="4416532" cy="535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9CBC1-1E77-6C8A-CD59-59669794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D9797-892C-D52E-06F8-AFCEC2221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8BD470-8B6C-18A6-CEF3-2DC7267F30FD}"/>
              </a:ext>
            </a:extLst>
          </p:cNvPr>
          <p:cNvSpPr/>
          <p:nvPr/>
        </p:nvSpPr>
        <p:spPr>
          <a:xfrm>
            <a:off x="3795135" y="2838994"/>
            <a:ext cx="3735549" cy="11800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Hub Site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80FD6C-04CD-533B-1143-46E5EBF15850}"/>
              </a:ext>
            </a:extLst>
          </p:cNvPr>
          <p:cNvSpPr/>
          <p:nvPr/>
        </p:nvSpPr>
        <p:spPr>
          <a:xfrm>
            <a:off x="660993" y="4834128"/>
            <a:ext cx="2935648" cy="1044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Site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BA37DF-2F26-764B-F54B-32DDC06A2E1D}"/>
              </a:ext>
            </a:extLst>
          </p:cNvPr>
          <p:cNvSpPr/>
          <p:nvPr/>
        </p:nvSpPr>
        <p:spPr>
          <a:xfrm>
            <a:off x="4195086" y="4834128"/>
            <a:ext cx="2935648" cy="1044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Site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FE488C-E82B-3E13-6033-68EB81E9C4F6}"/>
              </a:ext>
            </a:extLst>
          </p:cNvPr>
          <p:cNvSpPr/>
          <p:nvPr/>
        </p:nvSpPr>
        <p:spPr>
          <a:xfrm>
            <a:off x="7729179" y="4834128"/>
            <a:ext cx="2935648" cy="1044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Site 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D1BD76-F926-B113-E3E0-B1314A793E3F}"/>
              </a:ext>
            </a:extLst>
          </p:cNvPr>
          <p:cNvCxnSpPr>
            <a:cxnSpLocks/>
          </p:cNvCxnSpPr>
          <p:nvPr/>
        </p:nvCxnSpPr>
        <p:spPr>
          <a:xfrm>
            <a:off x="5641458" y="4019006"/>
            <a:ext cx="0" cy="7785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966666-17AA-794D-A6E0-3D3BE23700CB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128817" y="3429000"/>
            <a:ext cx="1666318" cy="14051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7E1962-DF37-ABC8-70C0-267774BF8622}"/>
              </a:ext>
            </a:extLst>
          </p:cNvPr>
          <p:cNvCxnSpPr>
            <a:cxnSpLocks/>
          </p:cNvCxnSpPr>
          <p:nvPr/>
        </p:nvCxnSpPr>
        <p:spPr>
          <a:xfrm>
            <a:off x="7566269" y="3326240"/>
            <a:ext cx="1630733" cy="14713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83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EC051-FB91-FC6E-C6A5-86E9C4300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>
            <a:normAutofit/>
          </a:bodyPr>
          <a:lstStyle/>
          <a:p>
            <a:r>
              <a:rPr lang="en-US" dirty="0"/>
              <a:t>How did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B0CEA-F225-1873-B689-80207CC19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402602"/>
            <a:ext cx="5737860" cy="36669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SharePoint Online Site</a:t>
            </a:r>
          </a:p>
          <a:p>
            <a:r>
              <a:rPr lang="en-US" dirty="0"/>
              <a:t>SharePoint View Formatting</a:t>
            </a:r>
          </a:p>
          <a:p>
            <a:r>
              <a:rPr lang="en-US" dirty="0"/>
              <a:t>Hero Webpart </a:t>
            </a:r>
          </a:p>
          <a:p>
            <a:r>
              <a:rPr lang="en-US" dirty="0"/>
              <a:t>Sites Webpart</a:t>
            </a:r>
          </a:p>
          <a:p>
            <a:r>
              <a:rPr lang="en-US" dirty="0"/>
              <a:t>Documents Webpart </a:t>
            </a:r>
          </a:p>
          <a:p>
            <a:r>
              <a:rPr lang="en-US" dirty="0"/>
              <a:t>Highlighted Content Webpart</a:t>
            </a:r>
          </a:p>
          <a:p>
            <a:r>
              <a:rPr lang="en-US" dirty="0"/>
              <a:t>Site Pages</a:t>
            </a:r>
          </a:p>
          <a:p>
            <a:r>
              <a:rPr lang="en-US" dirty="0"/>
              <a:t>Document Library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97059CC6-D722-A9E6-C367-0070593FC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5179" y="1924386"/>
            <a:ext cx="4375829" cy="437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7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4A4C0-6A3D-C46B-13C7-087F4B71D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>
            <a:normAutofit/>
          </a:bodyPr>
          <a:lstStyle/>
          <a:p>
            <a:r>
              <a:rPr lang="en-US"/>
              <a:t>Demo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21DF4C-49DD-16F3-7050-458BCEB91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737860" cy="366698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Play">
            <a:extLst>
              <a:ext uri="{FF2B5EF4-FFF2-40B4-BE49-F238E27FC236}">
                <a16:creationId xmlns:a16="http://schemas.microsoft.com/office/drawing/2014/main" id="{507C61E8-C25A-6AEF-7678-4221A3B97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5179" y="1924386"/>
            <a:ext cx="4375829" cy="437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54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BA869-DD63-2450-D445-FCB73DA1F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0152" cy="1139911"/>
          </a:xfrm>
        </p:spPr>
        <p:txBody>
          <a:bodyPr>
            <a:normAutofit/>
          </a:bodyPr>
          <a:lstStyle/>
          <a:p>
            <a:r>
              <a:rPr lang="en-US"/>
              <a:t>Next Steps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9C96FDC-E4C2-7D8A-44BA-572E7CD9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B93583-455A-55FD-62F5-E8BCFF25A4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726710"/>
              </p:ext>
            </p:extLst>
          </p:nvPr>
        </p:nvGraphicFramePr>
        <p:xfrm>
          <a:off x="914400" y="2607561"/>
          <a:ext cx="10363200" cy="369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7751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B55C-77E3-3BDE-89C8-AE7DC952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E5C2F-8344-991D-A087-5E9E05A54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https://www.youtube.com/watch?v=IgvKu5oxCkE</a:t>
            </a:r>
            <a:endParaRPr lang="en-US" dirty="0"/>
          </a:p>
          <a:p>
            <a:r>
              <a:rPr lang="en-US" dirty="0">
                <a:hlinkClick r:id="rId3"/>
              </a:rPr>
              <a:t>https://github.com/vayinapurapu/</a:t>
            </a:r>
            <a:r>
              <a:rPr lang="en-US">
                <a:hlinkClick r:id="rId3"/>
              </a:rPr>
              <a:t>SPHack2025/</a:t>
            </a:r>
            <a:endParaRPr lang="en-US" dirty="0"/>
          </a:p>
          <a:p>
            <a:r>
              <a:rPr lang="en-US" dirty="0">
                <a:hlinkClick r:id="rId4"/>
              </a:rPr>
              <a:t>https://support.microsoft.com/en-us/office/what-is-a-sharepoint-hub-site-fe26ae84-14b7-45b6-a6d1-948b3966427f</a:t>
            </a:r>
            <a:r>
              <a:rPr lang="en-US" dirty="0"/>
              <a:t>   </a:t>
            </a:r>
          </a:p>
          <a:p>
            <a:r>
              <a:rPr lang="en-US" dirty="0">
                <a:hlinkClick r:id="rId5"/>
              </a:rPr>
              <a:t>https://learn.microsoft.com/en-us/sharepoint/dev/declarative-customization/column-formatting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1904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F80DA-8E29-EB14-8A71-517B8B77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376B3-45B8-F76F-153B-559DD2B16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the current </a:t>
            </a:r>
            <a:r>
              <a:rPr lang="en-US" dirty="0" err="1"/>
              <a:t>json</a:t>
            </a:r>
            <a:r>
              <a:rPr lang="en-US" dirty="0"/>
              <a:t> file what this does with SharePoint online view formatting?</a:t>
            </a:r>
          </a:p>
        </p:txBody>
      </p:sp>
    </p:spTree>
    <p:extLst>
      <p:ext uri="{BB962C8B-B14F-4D97-AF65-F5344CB8AC3E}">
        <p14:creationId xmlns:p14="http://schemas.microsoft.com/office/powerpoint/2010/main" val="373141160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5342</TotalTime>
  <Words>201</Words>
  <Application>Microsoft Macintosh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Grandview Display</vt:lpstr>
      <vt:lpstr>DashVTI</vt:lpstr>
      <vt:lpstr>SharePoint Hackathon</vt:lpstr>
      <vt:lpstr>🌟 About Me</vt:lpstr>
      <vt:lpstr>Team Adapters</vt:lpstr>
      <vt:lpstr>Solution Architecture</vt:lpstr>
      <vt:lpstr>How did we do?</vt:lpstr>
      <vt:lpstr>Demo</vt:lpstr>
      <vt:lpstr>Next Steps</vt:lpstr>
      <vt:lpstr>References</vt:lpstr>
      <vt:lpstr>Prompts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Vinaydeep Ayinapurapu</dc:creator>
  <cp:lastModifiedBy>Vinaydeep Ayinapurapu</cp:lastModifiedBy>
  <cp:revision>5</cp:revision>
  <dcterms:created xsi:type="dcterms:W3CDTF">2025-03-09T20:14:41Z</dcterms:created>
  <dcterms:modified xsi:type="dcterms:W3CDTF">2025-08-04T03:36:40Z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2025-03-20T02:54:32Z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3b91eddf-9ad2-4024-b5e0-e13e8bf62ceb</vt:lpwstr>
  </property>
  <property fmtid="{D5CDD505-2E9C-101B-9397-08002B2CF9AE}" pid="7" name="MSIP_Label_defa4170-0d19-0005-0004-bc88714345d2_ActionId">
    <vt:lpwstr>67029326-b304-4b11-aa87-f609ebff140e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50, 3, 0, 1</vt:lpwstr>
  </property>
</Properties>
</file>