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68" r:id="rId7"/>
    <p:sldId id="292" r:id="rId8"/>
    <p:sldId id="264" r:id="rId9"/>
    <p:sldId id="296" r:id="rId10"/>
    <p:sldId id="301" r:id="rId11"/>
    <p:sldId id="313" r:id="rId12"/>
    <p:sldId id="326" r:id="rId13"/>
    <p:sldId id="327" r:id="rId14"/>
    <p:sldId id="267" r:id="rId15"/>
    <p:sldId id="307" r:id="rId16"/>
    <p:sldId id="315" r:id="rId17"/>
    <p:sldId id="319" r:id="rId18"/>
    <p:sldId id="333" r:id="rId19"/>
    <p:sldId id="335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/>
    <p:restoredTop sz="94715"/>
  </p:normalViewPr>
  <p:slideViewPr>
    <p:cSldViewPr snapToGrid="0" snapToObjects="1">
      <p:cViewPr varScale="1">
        <p:scale>
          <a:sx n="31" d="100"/>
          <a:sy n="31" d="100"/>
        </p:scale>
        <p:origin x="-1116" y="-56"/>
      </p:cViewPr>
      <p:guideLst>
        <p:guide orient="horz" pos="215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Microsoft YaHei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9959" y="2227489"/>
            <a:ext cx="52120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網程期末專案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58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567374" y="4387115"/>
            <a:ext cx="3294202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00957116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00957140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4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使用技術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使用技術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13865" y="1271270"/>
            <a:ext cx="617474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html5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css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javaScript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Dom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Event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form(</a:t>
            </a:r>
            <a:r>
              <a:rPr lang="zh-TW" altLang="en-US" sz="3200"/>
              <a:t>存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sheet(</a:t>
            </a:r>
            <a:r>
              <a:rPr lang="zh-TW" altLang="en-US" sz="3200"/>
              <a:t>取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jQuery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sym typeface="+mn-ea"/>
              </a:rPr>
              <a:t>canvas</a:t>
            </a:r>
            <a:endParaRPr lang="en-US" altLang="zh-TW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分工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  <a:endParaRPr kumimoji="1" lang="zh-TW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713834" y="1074577"/>
            <a:ext cx="2598057" cy="4832737"/>
            <a:chOff x="766537" y="1437435"/>
            <a:chExt cx="2598057" cy="4832737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846547" y="2139263"/>
              <a:ext cx="2517140" cy="405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首頁設計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遊戲畫面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form</a:t>
              </a:r>
              <a:endParaRPr lang="en-US" altLang="zh-TW" sz="2000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sheet</a:t>
              </a:r>
              <a:endParaRPr lang="en-US" altLang="zh-TW" sz="2000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ppt</a:t>
              </a:r>
              <a:endParaRPr lang="zh-TW" altLang="en-US" sz="2000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6489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zh-CN" b="1" dirty="0">
                  <a:solidFill>
                    <a:schemeClr val="bg1"/>
                  </a:solidFill>
                  <a:ea typeface="Microsoft YaHei" panose="020B0503020204020204" charset="-122"/>
                </a:rPr>
                <a:t>王嘉羽</a:t>
              </a:r>
              <a:endParaRPr lang="zh-TW" altLang="zh-CN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00957116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796578" y="1074577"/>
            <a:ext cx="2910205" cy="4832737"/>
            <a:chOff x="721452" y="1437435"/>
            <a:chExt cx="2910205" cy="4832737"/>
          </a:xfrm>
        </p:grpSpPr>
        <p:sp>
          <p:nvSpPr>
            <p:cNvPr id="10" name="矩形 9"/>
            <p:cNvSpPr/>
            <p:nvPr/>
          </p:nvSpPr>
          <p:spPr>
            <a:xfrm>
              <a:off x="721452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157" y="2139110"/>
              <a:ext cx="2603500" cy="207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提供遊戲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-1idea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遊戲畫面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食材繪畫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王妤心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00957140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036518"/>
              <a:ext cx="2080490" cy="167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討論報告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解決問題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企劃決策商量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47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共同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6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其他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參考資料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" y="1188085"/>
            <a:ext cx="110026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夜間模式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ym typeface="+mn-ea"/>
              </a:rPr>
              <a:t>https://cdn.jsdelivr.net/npm/darkmode</a:t>
            </a:r>
            <a:r>
              <a:rPr lang="en-US" altLang="zh-TW" sz="2400">
                <a:sym typeface="+mn-ea"/>
              </a:rPr>
              <a:t>-</a:t>
            </a:r>
            <a:r>
              <a:rPr lang="zh-TW" altLang="en-US" sz="2400">
                <a:sym typeface="+mn-ea"/>
              </a:rPr>
              <a:t>js@1.5.7/lib/darkmode-js.min.js</a:t>
            </a:r>
            <a:endParaRPr lang="zh-TW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3" name="文字方塊 2"/>
          <p:cNvSpPr txBox="1"/>
          <p:nvPr/>
        </p:nvSpPr>
        <p:spPr>
          <a:xfrm>
            <a:off x="906145" y="2742565"/>
            <a:ext cx="6117590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作用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隨著時間</a:t>
            </a:r>
            <a:r>
              <a:rPr lang="en-US" altLang="zh-TW"/>
              <a:t>,</a:t>
            </a:r>
            <a:r>
              <a:rPr lang="zh-TW" altLang="en-US"/>
              <a:t>變換背景色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使用理由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晚上開啟時</a:t>
            </a:r>
            <a:r>
              <a:rPr lang="en-US" altLang="zh-TW"/>
              <a:t>,</a:t>
            </a:r>
            <a:r>
              <a:rPr lang="zh-TW" altLang="en-US"/>
              <a:t>才不會太刺眼</a:t>
            </a:r>
            <a:r>
              <a:rPr lang="en-US" altLang="zh-TW"/>
              <a:t>,</a:t>
            </a:r>
            <a:r>
              <a:rPr lang="zh-TW" altLang="en-US"/>
              <a:t>跟上時代趨勢</a:t>
            </a:r>
            <a:r>
              <a:rPr lang="en-US" altLang="zh-TW"/>
              <a:t>~</a:t>
            </a:r>
            <a:r>
              <a:rPr lang="zh-TW" altLang="en-US"/>
              <a:t>而且比較漂亮</a:t>
            </a:r>
            <a:endParaRPr lang="zh-TW" altLang="en-US"/>
          </a:p>
          <a:p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22369" y="1880316"/>
            <a:ext cx="5601366" cy="529569"/>
          </a:xfrm>
        </p:spPr>
        <p:txBody>
          <a:bodyPr/>
          <a:lstStyle/>
          <a:p>
            <a:r>
              <a:rPr kumimoji="1" lang="zh-TW" altLang="zh-CN" dirty="0"/>
              <a:t>影片網址</a:t>
            </a:r>
            <a:r>
              <a:rPr kumimoji="1" lang="en-US" altLang="zh-TW" dirty="0"/>
              <a:t>:</a:t>
            </a:r>
            <a:endParaRPr kumimoji="1" lang="en-US" altLang="zh-TW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95112" y="380881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5585" y="2505710"/>
            <a:ext cx="11002645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遊戲</a:t>
            </a:r>
            <a:r>
              <a:rPr lang="en-US" altLang="zh-TW" sz="2400"/>
              <a:t>1: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https://youtu.be/0huVN7B0FVg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遊戲</a:t>
            </a:r>
            <a:r>
              <a:rPr lang="en-US" altLang="zh-TW" sz="2400"/>
              <a:t>2: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https://youtu.be/28uN2XRmAbc</a:t>
            </a:r>
            <a:endParaRPr lang="zh-TW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22369" y="1880316"/>
            <a:ext cx="5601366" cy="529569"/>
          </a:xfrm>
        </p:spPr>
        <p:txBody>
          <a:bodyPr/>
          <a:lstStyle/>
          <a:p>
            <a:r>
              <a:rPr kumimoji="1" lang="zh-TW" altLang="en-US" dirty="0"/>
              <a:t>改進項目</a:t>
            </a:r>
            <a:r>
              <a:rPr kumimoji="1" lang="en-US" altLang="zh-TW" dirty="0"/>
              <a:t>:</a:t>
            </a:r>
            <a:endParaRPr kumimoji="1" lang="en-US" altLang="zh-TW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95112" y="380881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5585" y="2505710"/>
            <a:ext cx="11002645" cy="2287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根據上台報告時</a:t>
            </a:r>
            <a:r>
              <a:rPr lang="en-US" altLang="zh-TW" sz="2400"/>
              <a:t>,</a:t>
            </a:r>
            <a:r>
              <a:rPr lang="zh-TW" altLang="en-US" sz="2400"/>
              <a:t>老師和助教給的建議</a:t>
            </a:r>
            <a:r>
              <a:rPr lang="en-US" altLang="zh-TW" sz="2400"/>
              <a:t>,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優化了小地方</a:t>
            </a:r>
            <a:r>
              <a:rPr lang="en-US" altLang="zh-TW" sz="2400"/>
              <a:t>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1.</a:t>
            </a:r>
            <a:r>
              <a:rPr lang="zh-TW" altLang="en-US" sz="2400"/>
              <a:t>遊戲</a:t>
            </a:r>
            <a:r>
              <a:rPr lang="en-US" altLang="zh-TW" sz="2400"/>
              <a:t>2</a:t>
            </a:r>
            <a:r>
              <a:rPr lang="zh-TW" altLang="en-US" sz="2400"/>
              <a:t>煮菜遊戲</a:t>
            </a:r>
            <a:r>
              <a:rPr lang="en-US" altLang="zh-TW" sz="2400"/>
              <a:t>,</a:t>
            </a:r>
            <a:r>
              <a:rPr lang="zh-TW" altLang="en-US" sz="2400"/>
              <a:t>客人出現</a:t>
            </a:r>
            <a:r>
              <a:rPr lang="zh-TW" altLang="en-US" sz="2400"/>
              <a:t>速度由慢至快</a:t>
            </a:r>
            <a:r>
              <a:rPr lang="en-US" altLang="zh-TW" sz="2400"/>
              <a:t>(</a:t>
            </a:r>
            <a:r>
              <a:rPr lang="zh-TW" altLang="en-US" sz="2400"/>
              <a:t>調整遊戲難度</a:t>
            </a:r>
            <a:r>
              <a:rPr lang="en-US" altLang="zh-TW" sz="2400"/>
              <a:t>)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2.</a:t>
            </a:r>
            <a:r>
              <a:rPr lang="zh-TW" altLang="en-US" sz="2400">
                <a:sym typeface="+mn-ea"/>
              </a:rPr>
              <a:t>遊戲</a:t>
            </a:r>
            <a:r>
              <a:rPr lang="en-US" altLang="zh-TW" sz="2400">
                <a:sym typeface="+mn-ea"/>
              </a:rPr>
              <a:t>2</a:t>
            </a:r>
            <a:r>
              <a:rPr lang="zh-TW" altLang="en-US" sz="2400">
                <a:sym typeface="+mn-ea"/>
              </a:rPr>
              <a:t>煮菜遊戲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碰到可拖動食材時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會由箭頭變成手</a:t>
            </a:r>
            <a:r>
              <a:rPr lang="en-US" altLang="zh-TW" sz="2400">
                <a:sym typeface="+mn-ea"/>
              </a:rPr>
              <a:t>(</a:t>
            </a:r>
            <a:r>
              <a:rPr lang="zh-TW" altLang="en-US" sz="2400">
                <a:sym typeface="+mn-ea"/>
              </a:rPr>
              <a:t>使用</a:t>
            </a:r>
            <a:r>
              <a:rPr lang="en-US" altLang="zh-TW" sz="2400">
                <a:sym typeface="+mn-ea"/>
              </a:rPr>
              <a:t>: “cursor: grab;”</a:t>
            </a:r>
            <a:r>
              <a:rPr lang="en-US" altLang="zh-TW" sz="2400">
                <a:sym typeface="+mn-ea"/>
              </a:rPr>
              <a:t>)</a:t>
            </a:r>
            <a:endParaRPr lang="en-US" altLang="zh-TW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>
                <a:sym typeface="+mn-ea"/>
              </a:rPr>
              <a:t>3.</a:t>
            </a:r>
            <a:r>
              <a:rPr lang="zh-TW" altLang="en-US" sz="2400">
                <a:sym typeface="+mn-ea"/>
              </a:rPr>
              <a:t>遊戲</a:t>
            </a:r>
            <a:r>
              <a:rPr lang="en-US" altLang="zh-TW" sz="2400">
                <a:sym typeface="+mn-ea"/>
              </a:rPr>
              <a:t>2</a:t>
            </a:r>
            <a:r>
              <a:rPr lang="zh-TW" altLang="en-US" sz="2400">
                <a:sym typeface="+mn-ea"/>
              </a:rPr>
              <a:t>煮菜遊戲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成功送餐</a:t>
            </a:r>
            <a:r>
              <a:rPr lang="en-US" altLang="zh-TW" sz="2400">
                <a:sym typeface="+mn-ea"/>
              </a:rPr>
              <a:t>&amp;</a:t>
            </a:r>
            <a:r>
              <a:rPr lang="zh-TW" altLang="en-US" sz="2400">
                <a:sym typeface="+mn-ea"/>
              </a:rPr>
              <a:t>失敗送餐</a:t>
            </a:r>
            <a:r>
              <a:rPr lang="en-US" altLang="zh-TW" sz="2400">
                <a:sym typeface="+mn-ea"/>
              </a:rPr>
              <a:t>&amp;</a:t>
            </a:r>
            <a:r>
              <a:rPr lang="zh-TW" altLang="en-US" sz="2400">
                <a:sym typeface="+mn-ea"/>
              </a:rPr>
              <a:t>倒數剩</a:t>
            </a:r>
            <a:r>
              <a:rPr lang="en-US" altLang="zh-TW" sz="2400">
                <a:sym typeface="+mn-ea"/>
              </a:rPr>
              <a:t>5sec</a:t>
            </a:r>
            <a:r>
              <a:rPr lang="zh-TW" altLang="en-US" sz="2400">
                <a:sym typeface="+mn-ea"/>
              </a:rPr>
              <a:t>皆有特殊音效</a:t>
            </a:r>
            <a:endParaRPr lang="zh-TW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>
                <a:sym typeface="+mn-ea"/>
              </a:rPr>
              <a:t>4.</a:t>
            </a:r>
            <a:r>
              <a:rPr lang="zh-TW" altLang="en-US" sz="2400">
                <a:sym typeface="+mn-ea"/>
              </a:rPr>
              <a:t>封面部分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可互動地方皆加入</a:t>
            </a:r>
            <a:r>
              <a:rPr lang="en-US" altLang="zh-TW" sz="2400">
                <a:sym typeface="+mn-ea"/>
              </a:rPr>
              <a:t>”</a:t>
            </a:r>
            <a:r>
              <a:rPr lang="en-US" altLang="zh-TW" sz="2400">
                <a:sym typeface="+mn-ea"/>
              </a:rPr>
              <a:t>cursor: pointer;”,</a:t>
            </a:r>
            <a:r>
              <a:rPr lang="zh-TW" altLang="en-US" sz="2400">
                <a:sym typeface="+mn-ea"/>
              </a:rPr>
              <a:t>讓使用者更好理解</a:t>
            </a:r>
            <a:endParaRPr lang="zh-TW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8162" y="2227489"/>
            <a:ext cx="35356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謝謝大家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61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：</a:t>
            </a: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775" y="1186815"/>
            <a:ext cx="29025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創作動機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網站架構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使用技術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32283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特色</a:t>
            </a: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&amp;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優點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實際分工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5391" y="1973590"/>
            <a:ext cx="3103880" cy="196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1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目錄</a:t>
            </a:r>
            <a:endParaRPr kumimoji="1" lang="zh-TW" altLang="zh-CN" sz="115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" name="文本框 14"/>
          <p:cNvSpPr txBox="1"/>
          <p:nvPr/>
        </p:nvSpPr>
        <p:spPr>
          <a:xfrm>
            <a:off x="6327459" y="5496635"/>
            <a:ext cx="10972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其他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21" name="椭圆 16"/>
          <p:cNvSpPr/>
          <p:nvPr/>
        </p:nvSpPr>
        <p:spPr>
          <a:xfrm>
            <a:off x="5532523" y="5561892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6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創作動機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壓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421765"/>
            <a:ext cx="5349875" cy="320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0605" y="1462405"/>
            <a:ext cx="6372225" cy="417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32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期中考過後</a:t>
            </a:r>
            <a:endParaRPr lang="zh-TW" altLang="zh-CN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zh-TW" altLang="en-US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必修老師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周後小考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還有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xx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作業記得交歐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考完了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那我們來做個專題吧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通識老師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從今天開始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每堂課都要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1000up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心得歐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文本占位符 1"/>
          <p:cNvSpPr>
            <a:spLocks noGrp="1"/>
          </p:cNvSpPr>
          <p:nvPr/>
        </p:nvSpPr>
        <p:spPr>
          <a:xfrm>
            <a:off x="595599" y="48966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zh-CN" dirty="0" smtClean="0"/>
              <a:t>創作動機</a:t>
            </a:r>
            <a:endParaRPr kumimoji="1" lang="zh-TW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411327" y="3850637"/>
            <a:ext cx="9547147" cy="294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TW" altLang="zh-CN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於是我們有了這個點子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背景是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我們是餐廳的老闆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可以拿桌上的食材開始砸客人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可以選客人的臉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可以是你的同學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室友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或是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..........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雖然那個人不知道你砸了他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但爽就好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然後因為是餐廳麻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所以做了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種小遊戲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6560" y="3612830"/>
            <a:ext cx="1198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TW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創作動機</a:t>
            </a:r>
            <a:endParaRPr lang="zh-TW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4" name="圖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279400"/>
            <a:ext cx="9101455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網站架構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網站架構</a:t>
            </a:r>
            <a:endParaRPr kumimoji="1" lang="zh-TW" altLang="zh-CN" dirty="0"/>
          </a:p>
        </p:txBody>
      </p:sp>
      <p:sp>
        <p:nvSpPr>
          <p:cNvPr id="3" name="矩形 2"/>
          <p:cNvSpPr/>
          <p:nvPr/>
        </p:nvSpPr>
        <p:spPr>
          <a:xfrm>
            <a:off x="413385" y="1045210"/>
            <a:ext cx="3038475" cy="143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435" y="1118870"/>
            <a:ext cx="4122420" cy="135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index.html</a:t>
            </a:r>
            <a:endParaRPr lang="en-US" sz="32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TW" alt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     </a:t>
            </a:r>
            <a:r>
              <a:rPr lang="zh-TW" altLang="en-US" sz="2800" dirty="0">
                <a:solidFill>
                  <a:schemeClr val="bg1"/>
                </a:solidFill>
                <a:ea typeface="Microsoft YaHei" panose="020B0503020204020204" charset="-122"/>
              </a:rPr>
              <a:t>首頁</a:t>
            </a:r>
            <a:endParaRPr lang="zh-TW" altLang="en-US" sz="2800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1700" y="2952115"/>
            <a:ext cx="3072765" cy="13658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8620" y="3027494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GOOGLE FORM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99610" y="2952115"/>
            <a:ext cx="2950210" cy="1366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0"/>
          <p:cNvSpPr txBox="1"/>
          <p:nvPr/>
        </p:nvSpPr>
        <p:spPr>
          <a:xfrm>
            <a:off x="5062220" y="3673475"/>
            <a:ext cx="187134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80375" y="3027494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main.html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21955" y="2952115"/>
            <a:ext cx="2840990" cy="13658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8432800" y="3673475"/>
            <a:ext cx="184658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-2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32565" y="310559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test.html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1701800" y="3673475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選擇圖片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2255520" y="2426335"/>
            <a:ext cx="44450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312670" y="2683510"/>
            <a:ext cx="726440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5" idx="0"/>
          </p:cNvCxnSpPr>
          <p:nvPr/>
        </p:nvCxnSpPr>
        <p:spPr>
          <a:xfrm>
            <a:off x="5915025" y="2671445"/>
            <a:ext cx="59690" cy="28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9577070" y="2660015"/>
            <a:ext cx="42545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29958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特色</a:t>
            </a:r>
            <a:r>
              <a:rPr kumimoji="1" lang="en-US" altLang="zh-TW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&amp;</a:t>
            </a:r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優點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609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0620" y="1425575"/>
            <a:ext cx="9063990" cy="571500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煙囪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門都可以互動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(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跳轉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)</a:t>
            </a:r>
            <a:endParaRPr lang="en-US" altLang="zh-TW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時間久了會積雪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日夜間模式切換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可以自己選擇圖片匯入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酷炫的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miss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效果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可愛的食材變化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標靶移動速度多變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不單調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根據使用者砸的時機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改變食材高度</a:t>
            </a:r>
            <a:endParaRPr lang="zh-TW" altLang="en-US" sz="28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defTabSz="608965">
              <a:lnSpc>
                <a:spcPct val="130000"/>
              </a:lnSpc>
            </a:pPr>
            <a:endParaRPr lang="zh-TW" altLang="en-US" sz="2000" dirty="0">
              <a:solidFill>
                <a:schemeClr val="tx2"/>
              </a:solidFill>
              <a:ea typeface="Microsoft YaHei" panose="020B050302020402020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61560" y="3204845"/>
            <a:ext cx="309880" cy="447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608965">
              <a:lnSpc>
                <a:spcPct val="130000"/>
              </a:lnSpc>
            </a:pP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1994</Words>
  <Application>WPS Presentation</Application>
  <PresentationFormat>自定义</PresentationFormat>
  <Paragraphs>293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新細明體</vt:lpstr>
      <vt:lpstr>Wingdings</vt:lpstr>
      <vt:lpstr>Microsoft YaHei</vt:lpstr>
      <vt:lpstr>Segoe UI Light</vt:lpstr>
      <vt:lpstr>Century Gothic</vt:lpstr>
      <vt:lpstr>Segoe UI Light</vt:lpstr>
      <vt:lpstr>Century Gothic</vt:lpstr>
      <vt:lpstr>SimSun</vt:lpstr>
      <vt:lpstr>Arial Unicode MS</vt:lpstr>
      <vt:lpstr>Calibri</vt:lpstr>
      <vt:lpstr>新細明體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王嘉羽</cp:lastModifiedBy>
  <cp:revision>158</cp:revision>
  <dcterms:created xsi:type="dcterms:W3CDTF">2015-08-18T02:51:00Z</dcterms:created>
  <dcterms:modified xsi:type="dcterms:W3CDTF">2022-01-23T18:24:55Z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