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333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9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286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577"/>
            <a:ext cx="2598057" cy="4832737"/>
            <a:chOff x="766537" y="1437435"/>
            <a:chExt cx="2598057" cy="4832737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規劃每周進度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參考資料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zh-CN" dirty="0"/>
              <a:t>影片網址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https://youtu.be/0huVN7B0FVg</a:t>
            </a: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參考資料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23062" y="4350382"/>
            <a:ext cx="9547147" cy="246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7195" y="408019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313055"/>
            <a:ext cx="1005840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1800" y="3233420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4909820" y="-375285"/>
            <a:ext cx="1532255" cy="5229860"/>
          </a:xfrm>
          <a:prstGeom prst="uturnArrow">
            <a:avLst>
              <a:gd name="adj1" fmla="val 9469"/>
              <a:gd name="adj2" fmla="val 16205"/>
              <a:gd name="adj3" fmla="val 24073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8090" y="40671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5875" y="33468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2881268" y="1924686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手杖形箭头 3"/>
          <p:cNvSpPr/>
          <p:nvPr/>
        </p:nvSpPr>
        <p:spPr>
          <a:xfrm rot="16200000" flipH="1">
            <a:off x="2356485" y="3270250"/>
            <a:ext cx="1713230" cy="3445510"/>
          </a:xfrm>
          <a:prstGeom prst="uturnArrow">
            <a:avLst>
              <a:gd name="adj1" fmla="val 8117"/>
              <a:gd name="adj2" fmla="val 16441"/>
              <a:gd name="adj3" fmla="val 25901"/>
              <a:gd name="adj4" fmla="val 4496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5855" y="5020945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文本框 10"/>
          <p:cNvSpPr txBox="1"/>
          <p:nvPr/>
        </p:nvSpPr>
        <p:spPr>
          <a:xfrm>
            <a:off x="5937250" y="5941060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5065" y="520363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main.index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可以和煙囪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門互動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1538</Words>
  <Application>WPS Presentation</Application>
  <PresentationFormat>自定义</PresentationFormat>
  <Paragraphs>258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148</cp:revision>
  <dcterms:created xsi:type="dcterms:W3CDTF">2015-08-18T02:51:00Z</dcterms:created>
  <dcterms:modified xsi:type="dcterms:W3CDTF">2022-01-16T16:07:10Z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