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5" r:id="rId2"/>
  </p:sldIdLst>
  <p:sldSz cx="11231563" cy="4157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7A"/>
    <a:srgbClr val="8EC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9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46" y="680432"/>
            <a:ext cx="8423672" cy="1447483"/>
          </a:xfrm>
        </p:spPr>
        <p:txBody>
          <a:bodyPr anchor="b"/>
          <a:lstStyle>
            <a:lvl1pPr algn="ctr">
              <a:defRPr sz="3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946" y="2183736"/>
            <a:ext cx="8423672" cy="1003806"/>
          </a:xfrm>
        </p:spPr>
        <p:txBody>
          <a:bodyPr/>
          <a:lstStyle>
            <a:lvl1pPr marL="0" indent="0" algn="ctr">
              <a:buNone/>
              <a:defRPr sz="1455"/>
            </a:lvl1pPr>
            <a:lvl2pPr marL="277200" indent="0" algn="ctr">
              <a:buNone/>
              <a:defRPr sz="1213"/>
            </a:lvl2pPr>
            <a:lvl3pPr marL="554401" indent="0" algn="ctr">
              <a:buNone/>
              <a:defRPr sz="1091"/>
            </a:lvl3pPr>
            <a:lvl4pPr marL="831601" indent="0" algn="ctr">
              <a:buNone/>
              <a:defRPr sz="970"/>
            </a:lvl4pPr>
            <a:lvl5pPr marL="1108801" indent="0" algn="ctr">
              <a:buNone/>
              <a:defRPr sz="970"/>
            </a:lvl5pPr>
            <a:lvl6pPr marL="1386002" indent="0" algn="ctr">
              <a:buNone/>
              <a:defRPr sz="970"/>
            </a:lvl6pPr>
            <a:lvl7pPr marL="1663202" indent="0" algn="ctr">
              <a:buNone/>
              <a:defRPr sz="970"/>
            </a:lvl7pPr>
            <a:lvl8pPr marL="1940403" indent="0" algn="ctr">
              <a:buNone/>
              <a:defRPr sz="970"/>
            </a:lvl8pPr>
            <a:lvl9pPr marL="2217603" indent="0" algn="ctr">
              <a:buNone/>
              <a:defRPr sz="97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6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5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37587" y="221357"/>
            <a:ext cx="2421806" cy="35234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2170" y="221357"/>
            <a:ext cx="7125023" cy="35234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5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320" y="1036529"/>
            <a:ext cx="9687223" cy="1729472"/>
          </a:xfrm>
        </p:spPr>
        <p:txBody>
          <a:bodyPr anchor="b"/>
          <a:lstStyle>
            <a:lvl1pPr>
              <a:defRPr sz="3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320" y="2782363"/>
            <a:ext cx="9687223" cy="909488"/>
          </a:xfrm>
        </p:spPr>
        <p:txBody>
          <a:bodyPr/>
          <a:lstStyle>
            <a:lvl1pPr marL="0" indent="0">
              <a:buNone/>
              <a:defRPr sz="1455">
                <a:solidFill>
                  <a:schemeClr val="tx1">
                    <a:tint val="82000"/>
                  </a:schemeClr>
                </a:solidFill>
              </a:defRPr>
            </a:lvl1pPr>
            <a:lvl2pPr marL="277200" indent="0">
              <a:buNone/>
              <a:defRPr sz="1213">
                <a:solidFill>
                  <a:schemeClr val="tx1">
                    <a:tint val="82000"/>
                  </a:schemeClr>
                </a:solidFill>
              </a:defRPr>
            </a:lvl2pPr>
            <a:lvl3pPr marL="554401" indent="0">
              <a:buNone/>
              <a:defRPr sz="1091">
                <a:solidFill>
                  <a:schemeClr val="tx1">
                    <a:tint val="82000"/>
                  </a:schemeClr>
                </a:solidFill>
              </a:defRPr>
            </a:lvl3pPr>
            <a:lvl4pPr marL="831601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4pPr>
            <a:lvl5pPr marL="1108801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5pPr>
            <a:lvl6pPr marL="1386002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6pPr>
            <a:lvl7pPr marL="1663202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7pPr>
            <a:lvl8pPr marL="1940403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8pPr>
            <a:lvl9pPr marL="2217603" indent="0">
              <a:buNone/>
              <a:defRPr sz="9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2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2170" y="1106785"/>
            <a:ext cx="4773414" cy="26379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5979" y="1106785"/>
            <a:ext cx="4773414" cy="26379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221357"/>
            <a:ext cx="9687223" cy="803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33" y="1019205"/>
            <a:ext cx="4751477" cy="499497"/>
          </a:xfrm>
        </p:spPr>
        <p:txBody>
          <a:bodyPr anchor="b"/>
          <a:lstStyle>
            <a:lvl1pPr marL="0" indent="0">
              <a:buNone/>
              <a:defRPr sz="1455" b="1"/>
            </a:lvl1pPr>
            <a:lvl2pPr marL="277200" indent="0">
              <a:buNone/>
              <a:defRPr sz="1213" b="1"/>
            </a:lvl2pPr>
            <a:lvl3pPr marL="554401" indent="0">
              <a:buNone/>
              <a:defRPr sz="1091" b="1"/>
            </a:lvl3pPr>
            <a:lvl4pPr marL="831601" indent="0">
              <a:buNone/>
              <a:defRPr sz="970" b="1"/>
            </a:lvl4pPr>
            <a:lvl5pPr marL="1108801" indent="0">
              <a:buNone/>
              <a:defRPr sz="970" b="1"/>
            </a:lvl5pPr>
            <a:lvl6pPr marL="1386002" indent="0">
              <a:buNone/>
              <a:defRPr sz="970" b="1"/>
            </a:lvl6pPr>
            <a:lvl7pPr marL="1663202" indent="0">
              <a:buNone/>
              <a:defRPr sz="970" b="1"/>
            </a:lvl7pPr>
            <a:lvl8pPr marL="1940403" indent="0">
              <a:buNone/>
              <a:defRPr sz="970" b="1"/>
            </a:lvl8pPr>
            <a:lvl9pPr marL="2217603" indent="0">
              <a:buNone/>
              <a:defRPr sz="9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3633" y="1518702"/>
            <a:ext cx="4751477" cy="2233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85979" y="1019205"/>
            <a:ext cx="4774877" cy="499497"/>
          </a:xfrm>
        </p:spPr>
        <p:txBody>
          <a:bodyPr anchor="b"/>
          <a:lstStyle>
            <a:lvl1pPr marL="0" indent="0">
              <a:buNone/>
              <a:defRPr sz="1455" b="1"/>
            </a:lvl1pPr>
            <a:lvl2pPr marL="277200" indent="0">
              <a:buNone/>
              <a:defRPr sz="1213" b="1"/>
            </a:lvl2pPr>
            <a:lvl3pPr marL="554401" indent="0">
              <a:buNone/>
              <a:defRPr sz="1091" b="1"/>
            </a:lvl3pPr>
            <a:lvl4pPr marL="831601" indent="0">
              <a:buNone/>
              <a:defRPr sz="970" b="1"/>
            </a:lvl4pPr>
            <a:lvl5pPr marL="1108801" indent="0">
              <a:buNone/>
              <a:defRPr sz="970" b="1"/>
            </a:lvl5pPr>
            <a:lvl6pPr marL="1386002" indent="0">
              <a:buNone/>
              <a:defRPr sz="970" b="1"/>
            </a:lvl6pPr>
            <a:lvl7pPr marL="1663202" indent="0">
              <a:buNone/>
              <a:defRPr sz="970" b="1"/>
            </a:lvl7pPr>
            <a:lvl8pPr marL="1940403" indent="0">
              <a:buNone/>
              <a:defRPr sz="970" b="1"/>
            </a:lvl8pPr>
            <a:lvl9pPr marL="2217603" indent="0">
              <a:buNone/>
              <a:defRPr sz="9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85979" y="1518702"/>
            <a:ext cx="4774877" cy="2233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3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4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277178"/>
            <a:ext cx="3622471" cy="970121"/>
          </a:xfrm>
        </p:spPr>
        <p:txBody>
          <a:bodyPr anchor="b"/>
          <a:lstStyle>
            <a:lvl1pPr>
              <a:defRPr sz="19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877" y="598627"/>
            <a:ext cx="5685979" cy="2954636"/>
          </a:xfrm>
        </p:spPr>
        <p:txBody>
          <a:bodyPr/>
          <a:lstStyle>
            <a:lvl1pPr>
              <a:defRPr sz="1940"/>
            </a:lvl1pPr>
            <a:lvl2pPr>
              <a:defRPr sz="1698"/>
            </a:lvl2pPr>
            <a:lvl3pPr>
              <a:defRPr sz="1455"/>
            </a:lvl3pPr>
            <a:lvl4pPr>
              <a:defRPr sz="1213"/>
            </a:lvl4pPr>
            <a:lvl5pPr>
              <a:defRPr sz="1213"/>
            </a:lvl5pPr>
            <a:lvl6pPr>
              <a:defRPr sz="1213"/>
            </a:lvl6pPr>
            <a:lvl7pPr>
              <a:defRPr sz="1213"/>
            </a:lvl7pPr>
            <a:lvl8pPr>
              <a:defRPr sz="1213"/>
            </a:lvl8pPr>
            <a:lvl9pPr>
              <a:defRPr sz="12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1247299"/>
            <a:ext cx="3622471" cy="2310776"/>
          </a:xfrm>
        </p:spPr>
        <p:txBody>
          <a:bodyPr/>
          <a:lstStyle>
            <a:lvl1pPr marL="0" indent="0">
              <a:buNone/>
              <a:defRPr sz="970"/>
            </a:lvl1pPr>
            <a:lvl2pPr marL="277200" indent="0">
              <a:buNone/>
              <a:defRPr sz="849"/>
            </a:lvl2pPr>
            <a:lvl3pPr marL="554401" indent="0">
              <a:buNone/>
              <a:defRPr sz="728"/>
            </a:lvl3pPr>
            <a:lvl4pPr marL="831601" indent="0">
              <a:buNone/>
              <a:defRPr sz="606"/>
            </a:lvl4pPr>
            <a:lvl5pPr marL="1108801" indent="0">
              <a:buNone/>
              <a:defRPr sz="606"/>
            </a:lvl5pPr>
            <a:lvl6pPr marL="1386002" indent="0">
              <a:buNone/>
              <a:defRPr sz="606"/>
            </a:lvl6pPr>
            <a:lvl7pPr marL="1663202" indent="0">
              <a:buNone/>
              <a:defRPr sz="606"/>
            </a:lvl7pPr>
            <a:lvl8pPr marL="1940403" indent="0">
              <a:buNone/>
              <a:defRPr sz="606"/>
            </a:lvl8pPr>
            <a:lvl9pPr marL="2217603" indent="0">
              <a:buNone/>
              <a:defRPr sz="6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9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33" y="277178"/>
            <a:ext cx="3622471" cy="970121"/>
          </a:xfrm>
        </p:spPr>
        <p:txBody>
          <a:bodyPr anchor="b"/>
          <a:lstStyle>
            <a:lvl1pPr>
              <a:defRPr sz="19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74877" y="598627"/>
            <a:ext cx="5685979" cy="2954636"/>
          </a:xfrm>
        </p:spPr>
        <p:txBody>
          <a:bodyPr anchor="t"/>
          <a:lstStyle>
            <a:lvl1pPr marL="0" indent="0">
              <a:buNone/>
              <a:defRPr sz="1940"/>
            </a:lvl1pPr>
            <a:lvl2pPr marL="277200" indent="0">
              <a:buNone/>
              <a:defRPr sz="1698"/>
            </a:lvl2pPr>
            <a:lvl3pPr marL="554401" indent="0">
              <a:buNone/>
              <a:defRPr sz="1455"/>
            </a:lvl3pPr>
            <a:lvl4pPr marL="831601" indent="0">
              <a:buNone/>
              <a:defRPr sz="1213"/>
            </a:lvl4pPr>
            <a:lvl5pPr marL="1108801" indent="0">
              <a:buNone/>
              <a:defRPr sz="1213"/>
            </a:lvl5pPr>
            <a:lvl6pPr marL="1386002" indent="0">
              <a:buNone/>
              <a:defRPr sz="1213"/>
            </a:lvl6pPr>
            <a:lvl7pPr marL="1663202" indent="0">
              <a:buNone/>
              <a:defRPr sz="1213"/>
            </a:lvl7pPr>
            <a:lvl8pPr marL="1940403" indent="0">
              <a:buNone/>
              <a:defRPr sz="1213"/>
            </a:lvl8pPr>
            <a:lvl9pPr marL="2217603" indent="0">
              <a:buNone/>
              <a:defRPr sz="121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3633" y="1247299"/>
            <a:ext cx="3622471" cy="2310776"/>
          </a:xfrm>
        </p:spPr>
        <p:txBody>
          <a:bodyPr/>
          <a:lstStyle>
            <a:lvl1pPr marL="0" indent="0">
              <a:buNone/>
              <a:defRPr sz="970"/>
            </a:lvl1pPr>
            <a:lvl2pPr marL="277200" indent="0">
              <a:buNone/>
              <a:defRPr sz="849"/>
            </a:lvl2pPr>
            <a:lvl3pPr marL="554401" indent="0">
              <a:buNone/>
              <a:defRPr sz="728"/>
            </a:lvl3pPr>
            <a:lvl4pPr marL="831601" indent="0">
              <a:buNone/>
              <a:defRPr sz="606"/>
            </a:lvl4pPr>
            <a:lvl5pPr marL="1108801" indent="0">
              <a:buNone/>
              <a:defRPr sz="606"/>
            </a:lvl5pPr>
            <a:lvl6pPr marL="1386002" indent="0">
              <a:buNone/>
              <a:defRPr sz="606"/>
            </a:lvl6pPr>
            <a:lvl7pPr marL="1663202" indent="0">
              <a:buNone/>
              <a:defRPr sz="606"/>
            </a:lvl7pPr>
            <a:lvl8pPr marL="1940403" indent="0">
              <a:buNone/>
              <a:defRPr sz="606"/>
            </a:lvl8pPr>
            <a:lvl9pPr marL="2217603" indent="0">
              <a:buNone/>
              <a:defRPr sz="6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170" y="221357"/>
            <a:ext cx="9687223" cy="803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170" y="1106785"/>
            <a:ext cx="9687223" cy="263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2170" y="3853538"/>
            <a:ext cx="2527102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01CAB-9D48-47EC-9932-DA02B59099D5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0455" y="3853538"/>
            <a:ext cx="3790653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2291" y="3853538"/>
            <a:ext cx="2527102" cy="221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866F0-C583-4E66-81FD-26B55E9A0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5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54401" rtl="0" eaLnBrk="1" latinLnBrk="0" hangingPunct="1">
        <a:lnSpc>
          <a:spcPct val="90000"/>
        </a:lnSpc>
        <a:spcBef>
          <a:spcPct val="0"/>
        </a:spcBef>
        <a:buNone/>
        <a:defRPr sz="26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600" indent="-138600" algn="l" defTabSz="554401" rtl="0" eaLnBrk="1" latinLnBrk="0" hangingPunct="1">
        <a:lnSpc>
          <a:spcPct val="90000"/>
        </a:lnSpc>
        <a:spcBef>
          <a:spcPts val="606"/>
        </a:spcBef>
        <a:buFont typeface="Arial" panose="020B0604020202020204" pitchFamily="34" charset="0"/>
        <a:buChar char="•"/>
        <a:defRPr sz="1698" kern="1200">
          <a:solidFill>
            <a:schemeClr val="tx1"/>
          </a:solidFill>
          <a:latin typeface="+mn-lt"/>
          <a:ea typeface="+mn-ea"/>
          <a:cs typeface="+mn-cs"/>
        </a:defRPr>
      </a:lvl1pPr>
      <a:lvl2pPr marL="4158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6930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3pPr>
      <a:lvl4pPr marL="970201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4pPr>
      <a:lvl5pPr marL="12474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5pPr>
      <a:lvl6pPr marL="15246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6pPr>
      <a:lvl7pPr marL="1801802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7pPr>
      <a:lvl8pPr marL="2079003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8pPr>
      <a:lvl9pPr marL="2356203" indent="-138600" algn="l" defTabSz="554401" rtl="0" eaLnBrk="1" latinLnBrk="0" hangingPunct="1">
        <a:lnSpc>
          <a:spcPct val="90000"/>
        </a:lnSpc>
        <a:spcBef>
          <a:spcPts val="303"/>
        </a:spcBef>
        <a:buFont typeface="Arial" panose="020B0604020202020204" pitchFamily="34" charset="0"/>
        <a:buChar char="•"/>
        <a:defRPr sz="10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1pPr>
      <a:lvl2pPr marL="277200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2pPr>
      <a:lvl3pPr marL="5544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3pPr>
      <a:lvl4pPr marL="8316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4pPr>
      <a:lvl5pPr marL="1108801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5pPr>
      <a:lvl6pPr marL="1386002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6pPr>
      <a:lvl7pPr marL="1663202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7pPr>
      <a:lvl8pPr marL="1940403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8pPr>
      <a:lvl9pPr marL="2217603" algn="l" defTabSz="554401" rtl="0" eaLnBrk="1" latinLnBrk="0" hangingPunct="1">
        <a:defRPr sz="1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连接符: 曲线 100">
            <a:extLst>
              <a:ext uri="{FF2B5EF4-FFF2-40B4-BE49-F238E27FC236}">
                <a16:creationId xmlns:a16="http://schemas.microsoft.com/office/drawing/2014/main" id="{05BFBB9A-75B0-D663-538D-D5B7992DB9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6793" y="2060768"/>
            <a:ext cx="4026500" cy="43167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dash"/>
          </a:ln>
          <a:effectLst>
            <a:glow rad="139700">
              <a:schemeClr val="bg2">
                <a:lumMod val="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ED84B59-57DC-E108-88C9-DAB4A0E468AF}"/>
              </a:ext>
            </a:extLst>
          </p:cNvPr>
          <p:cNvSpPr/>
          <p:nvPr/>
        </p:nvSpPr>
        <p:spPr>
          <a:xfrm>
            <a:off x="3733399" y="459755"/>
            <a:ext cx="1730052" cy="1575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5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698DB7A-06A9-57BA-9A8C-A72F2B5C955F}"/>
              </a:ext>
            </a:extLst>
          </p:cNvPr>
          <p:cNvGrpSpPr/>
          <p:nvPr/>
        </p:nvGrpSpPr>
        <p:grpSpPr>
          <a:xfrm>
            <a:off x="17231" y="29661"/>
            <a:ext cx="11197100" cy="4093505"/>
            <a:chOff x="501718" y="-695060"/>
            <a:chExt cx="12892702" cy="4713394"/>
          </a:xfrm>
        </p:grpSpPr>
        <p:cxnSp>
          <p:nvCxnSpPr>
            <p:cNvPr id="10" name="直接箭头连接符 4">
              <a:extLst>
                <a:ext uri="{FF2B5EF4-FFF2-40B4-BE49-F238E27FC236}">
                  <a16:creationId xmlns:a16="http://schemas.microsoft.com/office/drawing/2014/main" id="{C3C97AFA-269E-5884-0AA1-CE98896FD7BA}"/>
                </a:ext>
              </a:extLst>
            </p:cNvPr>
            <p:cNvCxnSpPr>
              <a:cxnSpLocks/>
            </p:cNvCxnSpPr>
            <p:nvPr/>
          </p:nvCxnSpPr>
          <p:spPr>
            <a:xfrm>
              <a:off x="1776384" y="1707072"/>
              <a:ext cx="697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C50BC7-9E1C-F834-1B09-7C744850ED76}"/>
                </a:ext>
              </a:extLst>
            </p:cNvPr>
            <p:cNvSpPr/>
            <p:nvPr/>
          </p:nvSpPr>
          <p:spPr>
            <a:xfrm>
              <a:off x="2617811" y="1091051"/>
              <a:ext cx="1655560" cy="445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Flux </a:t>
              </a:r>
              <a:endParaRPr lang="zh-CN" altLang="en-US" sz="1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501B856-C260-85D0-D2C2-995C17A95E50}"/>
                    </a:ext>
                  </a:extLst>
                </p:cNvPr>
                <p:cNvSpPr txBox="1"/>
                <p:nvPr/>
              </p:nvSpPr>
              <p:spPr>
                <a:xfrm>
                  <a:off x="627849" y="1503840"/>
                  <a:ext cx="1081126" cy="425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𝑠𝑜𝑢𝑟𝑐𝑒</m:t>
                            </m:r>
                          </m:sub>
                        </m:sSub>
                      </m:oMath>
                    </m:oMathPara>
                  </a14:m>
                  <a:endParaRPr lang="zh-CN" altLang="en-US" sz="156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501B856-C260-85D0-D2C2-995C17A95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49" y="1503840"/>
                  <a:ext cx="1081126" cy="4252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2C31152-3788-D462-3FAB-7790D549AC8C}"/>
                </a:ext>
              </a:extLst>
            </p:cNvPr>
            <p:cNvGrpSpPr/>
            <p:nvPr/>
          </p:nvGrpSpPr>
          <p:grpSpPr>
            <a:xfrm flipH="1" flipV="1">
              <a:off x="1705416" y="582149"/>
              <a:ext cx="1740177" cy="508902"/>
              <a:chOff x="4949698" y="3906486"/>
              <a:chExt cx="2546656" cy="513115"/>
            </a:xfrm>
          </p:grpSpPr>
          <p:cxnSp>
            <p:nvCxnSpPr>
              <p:cNvPr id="21" name="直接连接符 14">
                <a:extLst>
                  <a:ext uri="{FF2B5EF4-FFF2-40B4-BE49-F238E27FC236}">
                    <a16:creationId xmlns:a16="http://schemas.microsoft.com/office/drawing/2014/main" id="{0B8D428C-72E0-8660-80D3-3F6020E482FD}"/>
                  </a:ext>
                </a:extLst>
              </p:cNvPr>
              <p:cNvCxnSpPr/>
              <p:nvPr/>
            </p:nvCxnSpPr>
            <p:spPr>
              <a:xfrm flipH="1">
                <a:off x="4960188" y="4419601"/>
                <a:ext cx="253616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15">
                <a:extLst>
                  <a:ext uri="{FF2B5EF4-FFF2-40B4-BE49-F238E27FC236}">
                    <a16:creationId xmlns:a16="http://schemas.microsoft.com/office/drawing/2014/main" id="{19691BE5-2D73-2553-CB0E-A8AD12AA6D6F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 flipV="1">
                <a:off x="4949698" y="3906486"/>
                <a:ext cx="10489" cy="513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28E2530-E794-9174-DDA0-151E13BE0EF3}"/>
                </a:ext>
              </a:extLst>
            </p:cNvPr>
            <p:cNvSpPr txBox="1"/>
            <p:nvPr/>
          </p:nvSpPr>
          <p:spPr>
            <a:xfrm>
              <a:off x="2163429" y="-684986"/>
              <a:ext cx="2497668" cy="602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Inversion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24" descr="小狗站在草地上&#10;&#10;AI 生成的内容可能不正确。">
              <a:extLst>
                <a:ext uri="{FF2B5EF4-FFF2-40B4-BE49-F238E27FC236}">
                  <a16:creationId xmlns:a16="http://schemas.microsoft.com/office/drawing/2014/main" id="{5D0BE91C-0280-4D7A-9B9B-00EF440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06" y="218317"/>
              <a:ext cx="1163711" cy="1112893"/>
            </a:xfrm>
            <a:prstGeom prst="rect">
              <a:avLst/>
            </a:prstGeom>
          </p:spPr>
        </p:pic>
        <p:pic>
          <p:nvPicPr>
            <p:cNvPr id="26" name="图片 25" descr="手机屏幕截图&#10;&#10;AI 生成的内容可能不正确。">
              <a:extLst>
                <a:ext uri="{FF2B5EF4-FFF2-40B4-BE49-F238E27FC236}">
                  <a16:creationId xmlns:a16="http://schemas.microsoft.com/office/drawing/2014/main" id="{A2314139-D707-1D62-5FBC-CCFB6328F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08" t="18175" r="22167" b="17341"/>
            <a:stretch/>
          </p:blipFill>
          <p:spPr>
            <a:xfrm>
              <a:off x="541608" y="2374502"/>
              <a:ext cx="1146221" cy="1179940"/>
            </a:xfrm>
            <a:prstGeom prst="rect">
              <a:avLst/>
            </a:prstGeom>
            <a:effectLst>
              <a:glow rad="101600">
                <a:srgbClr val="8ECFC9">
                  <a:alpha val="60000"/>
                </a:srgbClr>
              </a:glow>
            </a:effectLst>
          </p:spPr>
        </p:pic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8235103-285F-14BF-6268-F4CD276F93C1}"/>
                </a:ext>
              </a:extLst>
            </p:cNvPr>
            <p:cNvGrpSpPr/>
            <p:nvPr/>
          </p:nvGrpSpPr>
          <p:grpSpPr>
            <a:xfrm flipH="1">
              <a:off x="1664604" y="2091263"/>
              <a:ext cx="1773824" cy="1005611"/>
              <a:chOff x="4960188" y="4051541"/>
              <a:chExt cx="2536166" cy="368060"/>
            </a:xfrm>
          </p:grpSpPr>
          <p:cxnSp>
            <p:nvCxnSpPr>
              <p:cNvPr id="29" name="直接连接符 40">
                <a:extLst>
                  <a:ext uri="{FF2B5EF4-FFF2-40B4-BE49-F238E27FC236}">
                    <a16:creationId xmlns:a16="http://schemas.microsoft.com/office/drawing/2014/main" id="{F59A3B5D-3726-B97F-5AB8-42EC9018AC07}"/>
                  </a:ext>
                </a:extLst>
              </p:cNvPr>
              <p:cNvCxnSpPr/>
              <p:nvPr/>
            </p:nvCxnSpPr>
            <p:spPr>
              <a:xfrm flipH="1">
                <a:off x="4960188" y="4419601"/>
                <a:ext cx="253616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41">
                <a:extLst>
                  <a:ext uri="{FF2B5EF4-FFF2-40B4-BE49-F238E27FC236}">
                    <a16:creationId xmlns:a16="http://schemas.microsoft.com/office/drawing/2014/main" id="{7408375D-4D65-89FF-14D0-228EF4EA4CCC}"/>
                  </a:ext>
                </a:extLst>
              </p:cNvPr>
              <p:cNvCxnSpPr/>
              <p:nvPr/>
            </p:nvCxnSpPr>
            <p:spPr>
              <a:xfrm flipV="1">
                <a:off x="4960188" y="4051541"/>
                <a:ext cx="0" cy="36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D76D33C-4FA4-0A2F-2A12-9B1A862AAF76}"/>
                </a:ext>
              </a:extLst>
            </p:cNvPr>
            <p:cNvSpPr txBox="1"/>
            <p:nvPr/>
          </p:nvSpPr>
          <p:spPr>
            <a:xfrm>
              <a:off x="8208272" y="-695060"/>
              <a:ext cx="2634254" cy="602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Denoising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57">
              <a:extLst>
                <a:ext uri="{FF2B5EF4-FFF2-40B4-BE49-F238E27FC236}">
                  <a16:creationId xmlns:a16="http://schemas.microsoft.com/office/drawing/2014/main" id="{8CF27C3E-64D8-7F7E-8632-67112ED096F5}"/>
                </a:ext>
              </a:extLst>
            </p:cNvPr>
            <p:cNvCxnSpPr>
              <a:cxnSpLocks/>
              <a:stCxn id="65" idx="3"/>
              <a:endCxn id="33" idx="1"/>
            </p:cNvCxnSpPr>
            <p:nvPr/>
          </p:nvCxnSpPr>
          <p:spPr>
            <a:xfrm flipV="1">
              <a:off x="8401741" y="1663738"/>
              <a:ext cx="1640965" cy="54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D95A0CA-D911-56B2-3B68-FE65ABB84453}"/>
                </a:ext>
              </a:extLst>
            </p:cNvPr>
            <p:cNvSpPr/>
            <p:nvPr/>
          </p:nvSpPr>
          <p:spPr>
            <a:xfrm>
              <a:off x="10042705" y="1440538"/>
              <a:ext cx="1655999" cy="44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Flux </a:t>
              </a:r>
              <a:endParaRPr lang="zh-CN" altLang="en-US" sz="1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B179CC1-6170-C7EC-1185-C5EB727942D6}"/>
                </a:ext>
              </a:extLst>
            </p:cNvPr>
            <p:cNvGrpSpPr/>
            <p:nvPr/>
          </p:nvGrpSpPr>
          <p:grpSpPr>
            <a:xfrm flipH="1" flipV="1">
              <a:off x="6793866" y="567473"/>
              <a:ext cx="4105816" cy="869621"/>
              <a:chOff x="4960188" y="4051541"/>
              <a:chExt cx="7896784" cy="368060"/>
            </a:xfrm>
          </p:grpSpPr>
          <p:cxnSp>
            <p:nvCxnSpPr>
              <p:cNvPr id="38" name="直接连接符 61">
                <a:extLst>
                  <a:ext uri="{FF2B5EF4-FFF2-40B4-BE49-F238E27FC236}">
                    <a16:creationId xmlns:a16="http://schemas.microsoft.com/office/drawing/2014/main" id="{91ED4C21-89F4-EB60-BD4E-1AEF3D34C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0188" y="4419601"/>
                <a:ext cx="789678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62">
                <a:extLst>
                  <a:ext uri="{FF2B5EF4-FFF2-40B4-BE49-F238E27FC236}">
                    <a16:creationId xmlns:a16="http://schemas.microsoft.com/office/drawing/2014/main" id="{BFF3F1AD-4B77-CE68-8820-8E92977214E1}"/>
                  </a:ext>
                </a:extLst>
              </p:cNvPr>
              <p:cNvCxnSpPr/>
              <p:nvPr/>
            </p:nvCxnSpPr>
            <p:spPr>
              <a:xfrm flipV="1">
                <a:off x="4960188" y="4051541"/>
                <a:ext cx="0" cy="36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接箭头连接符 63">
              <a:extLst>
                <a:ext uri="{FF2B5EF4-FFF2-40B4-BE49-F238E27FC236}">
                  <a16:creationId xmlns:a16="http://schemas.microsoft.com/office/drawing/2014/main" id="{D32DFD9D-9B05-53CA-3420-80E696C741B0}"/>
                </a:ext>
              </a:extLst>
            </p:cNvPr>
            <p:cNvCxnSpPr>
              <a:cxnSpLocks/>
            </p:cNvCxnSpPr>
            <p:nvPr/>
          </p:nvCxnSpPr>
          <p:spPr>
            <a:xfrm>
              <a:off x="11733422" y="1719449"/>
              <a:ext cx="346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D5C02FC-2405-D21B-C6A5-25509D2380B0}"/>
                </a:ext>
              </a:extLst>
            </p:cNvPr>
            <p:cNvGrpSpPr/>
            <p:nvPr/>
          </p:nvGrpSpPr>
          <p:grpSpPr>
            <a:xfrm flipH="1">
              <a:off x="6823386" y="1922339"/>
              <a:ext cx="4076294" cy="1129095"/>
              <a:chOff x="4960187" y="4051541"/>
              <a:chExt cx="2536165" cy="368060"/>
            </a:xfrm>
          </p:grpSpPr>
          <p:cxnSp>
            <p:nvCxnSpPr>
              <p:cNvPr id="46" name="直接连接符 66">
                <a:extLst>
                  <a:ext uri="{FF2B5EF4-FFF2-40B4-BE49-F238E27FC236}">
                    <a16:creationId xmlns:a16="http://schemas.microsoft.com/office/drawing/2014/main" id="{E503BA97-2E20-78A0-4A96-934C42B83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0188" y="4419599"/>
                <a:ext cx="253616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67">
                <a:extLst>
                  <a:ext uri="{FF2B5EF4-FFF2-40B4-BE49-F238E27FC236}">
                    <a16:creationId xmlns:a16="http://schemas.microsoft.com/office/drawing/2014/main" id="{2FC2358F-92C9-E89A-7654-5BC7A23271EA}"/>
                  </a:ext>
                </a:extLst>
              </p:cNvPr>
              <p:cNvCxnSpPr/>
              <p:nvPr/>
            </p:nvCxnSpPr>
            <p:spPr>
              <a:xfrm flipV="1">
                <a:off x="4960188" y="4051541"/>
                <a:ext cx="0" cy="36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9" name="图片 48" descr="图标&#10;&#10;AI 生成的内容可能不正确。">
              <a:extLst>
                <a:ext uri="{FF2B5EF4-FFF2-40B4-BE49-F238E27FC236}">
                  <a16:creationId xmlns:a16="http://schemas.microsoft.com/office/drawing/2014/main" id="{AC393729-1673-EF96-EE94-00A52F29945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969" y="3089534"/>
              <a:ext cx="928974" cy="9288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09A8274-9E30-3555-BFFF-29629C0BB5F2}"/>
                </a:ext>
              </a:extLst>
            </p:cNvPr>
            <p:cNvSpPr txBox="1"/>
            <p:nvPr/>
          </p:nvSpPr>
          <p:spPr>
            <a:xfrm>
              <a:off x="7260168" y="2678533"/>
              <a:ext cx="3692546" cy="38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Selective Canny Control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02A1E9B-20DC-FB90-2C90-07776185A83F}"/>
                </a:ext>
              </a:extLst>
            </p:cNvPr>
            <p:cNvSpPr txBox="1"/>
            <p:nvPr/>
          </p:nvSpPr>
          <p:spPr>
            <a:xfrm>
              <a:off x="8059720" y="1156023"/>
              <a:ext cx="2162166" cy="90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Dual-Prompt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Guidance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95">
              <a:extLst>
                <a:ext uri="{FF2B5EF4-FFF2-40B4-BE49-F238E27FC236}">
                  <a16:creationId xmlns:a16="http://schemas.microsoft.com/office/drawing/2014/main" id="{60EF77FD-1C37-25BB-EC4D-2AAA10C8FE7D}"/>
                </a:ext>
              </a:extLst>
            </p:cNvPr>
            <p:cNvSpPr/>
            <p:nvPr/>
          </p:nvSpPr>
          <p:spPr>
            <a:xfrm>
              <a:off x="501718" y="1482066"/>
              <a:ext cx="1266977" cy="4861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: 圆角 96">
              <a:extLst>
                <a:ext uri="{FF2B5EF4-FFF2-40B4-BE49-F238E27FC236}">
                  <a16:creationId xmlns:a16="http://schemas.microsoft.com/office/drawing/2014/main" id="{7B3814BE-F785-FB22-B5A0-0A4BE9628B6E}"/>
                </a:ext>
              </a:extLst>
            </p:cNvPr>
            <p:cNvSpPr/>
            <p:nvPr/>
          </p:nvSpPr>
          <p:spPr>
            <a:xfrm>
              <a:off x="7142599" y="1196122"/>
              <a:ext cx="1259142" cy="9461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6D2CE5D-BD32-9E66-2CCE-DA4B4EA09481}"/>
                </a:ext>
              </a:extLst>
            </p:cNvPr>
            <p:cNvSpPr/>
            <p:nvPr/>
          </p:nvSpPr>
          <p:spPr>
            <a:xfrm>
              <a:off x="563648" y="2380943"/>
              <a:ext cx="1121654" cy="1179940"/>
            </a:xfrm>
            <a:prstGeom prst="rect">
              <a:avLst/>
            </a:prstGeom>
            <a:noFill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668409D-934B-9D5B-8394-90724924323C}"/>
                    </a:ext>
                  </a:extLst>
                </p:cNvPr>
                <p:cNvSpPr txBox="1"/>
                <p:nvPr/>
              </p:nvSpPr>
              <p:spPr>
                <a:xfrm>
                  <a:off x="7231607" y="1294489"/>
                  <a:ext cx="1081126" cy="746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  <m:t>𝒕𝒂𝒓𝒈𝒆𝒕</m:t>
                            </m:r>
                          </m:sub>
                        </m:sSub>
                      </m:oMath>
                    </m:oMathPara>
                  </a14:m>
                  <a:endParaRPr lang="en-US" altLang="zh-CN" sz="1737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1737" b="1" i="1">
                                <a:latin typeface="Cambria Math" panose="02040503050406030204" pitchFamily="18" charset="0"/>
                              </a:rPr>
                              <m:t>𝒍𝒐𝒄𝒂𝒍</m:t>
                            </m:r>
                          </m:sub>
                        </m:sSub>
                      </m:oMath>
                    </m:oMathPara>
                  </a14:m>
                  <a:endParaRPr lang="zh-CN" altLang="en-US" sz="1737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668409D-934B-9D5B-8394-907249243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607" y="1294489"/>
                  <a:ext cx="1081126" cy="7465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2B236E6-CADB-6E76-A7D9-3F0C60CDDBAA}"/>
                </a:ext>
              </a:extLst>
            </p:cNvPr>
            <p:cNvSpPr/>
            <p:nvPr/>
          </p:nvSpPr>
          <p:spPr>
            <a:xfrm>
              <a:off x="2607083" y="1645818"/>
              <a:ext cx="1655560" cy="445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5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ControlNet </a:t>
              </a:r>
              <a:endParaRPr lang="zh-CN" altLang="en-US" sz="156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2046427-BA35-445C-5A89-3012FB5C0F2C}"/>
                </a:ext>
              </a:extLst>
            </p:cNvPr>
            <p:cNvGrpSpPr/>
            <p:nvPr/>
          </p:nvGrpSpPr>
          <p:grpSpPr>
            <a:xfrm rot="5400000" flipH="1">
              <a:off x="3829231" y="2159606"/>
              <a:ext cx="1005611" cy="868923"/>
              <a:chOff x="4960188" y="4051541"/>
              <a:chExt cx="2536166" cy="368060"/>
            </a:xfrm>
          </p:grpSpPr>
          <p:cxnSp>
            <p:nvCxnSpPr>
              <p:cNvPr id="90" name="直接连接符 40">
                <a:extLst>
                  <a:ext uri="{FF2B5EF4-FFF2-40B4-BE49-F238E27FC236}">
                    <a16:creationId xmlns:a16="http://schemas.microsoft.com/office/drawing/2014/main" id="{BA985C07-4BF7-F910-58DB-6103E0E8C214}"/>
                  </a:ext>
                </a:extLst>
              </p:cNvPr>
              <p:cNvCxnSpPr/>
              <p:nvPr/>
            </p:nvCxnSpPr>
            <p:spPr>
              <a:xfrm flipH="1">
                <a:off x="4960188" y="4419601"/>
                <a:ext cx="253616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41">
                <a:extLst>
                  <a:ext uri="{FF2B5EF4-FFF2-40B4-BE49-F238E27FC236}">
                    <a16:creationId xmlns:a16="http://schemas.microsoft.com/office/drawing/2014/main" id="{266F7111-FFF3-45DF-7669-7C796FD13D91}"/>
                  </a:ext>
                </a:extLst>
              </p:cNvPr>
              <p:cNvCxnSpPr/>
              <p:nvPr/>
            </p:nvCxnSpPr>
            <p:spPr>
              <a:xfrm flipV="1">
                <a:off x="4960188" y="4051541"/>
                <a:ext cx="0" cy="36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A9202CE0-CDE9-9E90-68CD-EE7CDEE1811F}"/>
                    </a:ext>
                  </a:extLst>
                </p:cNvPr>
                <p:cNvSpPr txBox="1"/>
                <p:nvPr/>
              </p:nvSpPr>
              <p:spPr>
                <a:xfrm>
                  <a:off x="8308912" y="3395694"/>
                  <a:ext cx="352537" cy="369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84" i="1">
                            <a:latin typeface="Cambria Math" panose="02040503050406030204" pitchFamily="18" charset="0"/>
                          </a:rPr>
                          <m:t>⨂</m:t>
                        </m:r>
                      </m:oMath>
                    </m:oMathPara>
                  </a14:m>
                  <a:endParaRPr kumimoji="1" lang="zh-CN" altLang="en-US" sz="208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A9202CE0-CDE9-9E90-68CD-EE7CDEE181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8912" y="3395694"/>
                  <a:ext cx="352537" cy="369298"/>
                </a:xfrm>
                <a:prstGeom prst="rect">
                  <a:avLst/>
                </a:prstGeom>
                <a:blipFill>
                  <a:blip r:embed="rId7"/>
                  <a:stretch>
                    <a:fillRect l="-22000" r="-20000" b="-21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3F6246B6-D721-6B90-90DD-8D23C4E0F2F3}"/>
                    </a:ext>
                  </a:extLst>
                </p:cNvPr>
                <p:cNvSpPr txBox="1"/>
                <p:nvPr/>
              </p:nvSpPr>
              <p:spPr>
                <a:xfrm>
                  <a:off x="10914649" y="2252310"/>
                  <a:ext cx="455899" cy="430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32" i="1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zh-CN" altLang="en-US" sz="243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3F6246B6-D721-6B90-90DD-8D23C4E0F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649" y="2252310"/>
                  <a:ext cx="455899" cy="430947"/>
                </a:xfrm>
                <a:prstGeom prst="rect">
                  <a:avLst/>
                </a:prstGeom>
                <a:blipFill>
                  <a:blip r:embed="rId8"/>
                  <a:stretch>
                    <a:fillRect l="-23077" r="-23077" b="-27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FAC2F60-66DB-5DAB-8456-CDF152C4C2BA}"/>
                </a:ext>
              </a:extLst>
            </p:cNvPr>
            <p:cNvSpPr/>
            <p:nvPr/>
          </p:nvSpPr>
          <p:spPr>
            <a:xfrm>
              <a:off x="4793508" y="1920102"/>
              <a:ext cx="1992038" cy="1814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5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AB0BFDF-4093-DDC5-BC9E-DF93488C1683}"/>
                    </a:ext>
                  </a:extLst>
                </p:cNvPr>
                <p:cNvSpPr txBox="1"/>
                <p:nvPr/>
              </p:nvSpPr>
              <p:spPr>
                <a:xfrm>
                  <a:off x="4865380" y="3040283"/>
                  <a:ext cx="2082689" cy="74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737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ControlNet’s output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737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sz="1737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737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altLang="zh-CN" sz="1737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altLang="zh-CN" sz="1737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zh-CN" altLang="en-US" sz="1737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AB0BFDF-4093-DDC5-BC9E-DF93488C1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380" y="3040283"/>
                  <a:ext cx="2082689" cy="741328"/>
                </a:xfrm>
                <a:prstGeom prst="rect">
                  <a:avLst/>
                </a:prstGeom>
                <a:blipFill>
                  <a:blip r:embed="rId9"/>
                  <a:stretch>
                    <a:fillRect l="-2365" t="-2830" b="-113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6BF402B-BB70-5FBB-02ED-D655070012B7}"/>
                </a:ext>
              </a:extLst>
            </p:cNvPr>
            <p:cNvSpPr/>
            <p:nvPr/>
          </p:nvSpPr>
          <p:spPr>
            <a:xfrm>
              <a:off x="5497758" y="2389463"/>
              <a:ext cx="553294" cy="526608"/>
            </a:xfrm>
            <a:prstGeom prst="rect">
              <a:avLst/>
            </a:prstGeom>
            <a:solidFill>
              <a:srgbClr val="8ECFC9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rgbClr val="8ECFC9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592D9A-27E7-5864-2332-66F781E45163}"/>
                </a:ext>
              </a:extLst>
            </p:cNvPr>
            <p:cNvSpPr/>
            <p:nvPr/>
          </p:nvSpPr>
          <p:spPr>
            <a:xfrm>
              <a:off x="5570599" y="2282770"/>
              <a:ext cx="553294" cy="526608"/>
            </a:xfrm>
            <a:prstGeom prst="rect">
              <a:avLst/>
            </a:prstGeom>
            <a:solidFill>
              <a:srgbClr val="8ECFC9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rgbClr val="8ECFC9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4730F01-094B-1069-8E95-2EDF4F4E4813}"/>
                </a:ext>
              </a:extLst>
            </p:cNvPr>
            <p:cNvSpPr/>
            <p:nvPr/>
          </p:nvSpPr>
          <p:spPr>
            <a:xfrm>
              <a:off x="5678599" y="2174770"/>
              <a:ext cx="553294" cy="526608"/>
            </a:xfrm>
            <a:prstGeom prst="rect">
              <a:avLst/>
            </a:prstGeom>
            <a:solidFill>
              <a:srgbClr val="8ECFC9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rgbClr val="8ECFC9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6B81E8C-7112-DB1E-CDA5-61C2D06A5541}"/>
                </a:ext>
              </a:extLst>
            </p:cNvPr>
            <p:cNvSpPr/>
            <p:nvPr/>
          </p:nvSpPr>
          <p:spPr>
            <a:xfrm>
              <a:off x="5786599" y="2030770"/>
              <a:ext cx="553294" cy="526608"/>
            </a:xfrm>
            <a:prstGeom prst="rect">
              <a:avLst/>
            </a:prstGeom>
            <a:solidFill>
              <a:srgbClr val="8ECFC9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rgbClr val="8ECFC9">
                  <a:alpha val="4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F3D3B64-11EF-F6FF-4592-BEF852C94560}"/>
                </a:ext>
              </a:extLst>
            </p:cNvPr>
            <p:cNvSpPr txBox="1"/>
            <p:nvPr/>
          </p:nvSpPr>
          <p:spPr>
            <a:xfrm rot="10800000">
              <a:off x="5467148" y="2914952"/>
              <a:ext cx="524563" cy="321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1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…...</a:t>
              </a:r>
              <a:endParaRPr lang="zh-CN" altLang="en-US" sz="1216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F0AB7F1-90E0-5CD2-34B6-4DE561A24D2E}"/>
                </a:ext>
              </a:extLst>
            </p:cNvPr>
            <p:cNvGrpSpPr/>
            <p:nvPr/>
          </p:nvGrpSpPr>
          <p:grpSpPr>
            <a:xfrm>
              <a:off x="5396540" y="-31095"/>
              <a:ext cx="928800" cy="929170"/>
              <a:chOff x="4901304" y="256643"/>
              <a:chExt cx="1137031" cy="1182187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8B47CD6-FB3F-2B7B-63E7-BFE557A1A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1304" y="256643"/>
                <a:ext cx="1137031" cy="1179940"/>
              </a:xfrm>
              <a:prstGeom prst="rect">
                <a:avLst/>
              </a:prstGeom>
              <a:effectLst>
                <a:glow rad="101600">
                  <a:srgbClr val="FFBE7A">
                    <a:alpha val="60000"/>
                  </a:srgbClr>
                </a:glow>
              </a:effectLst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3B39005-8315-11DE-A221-81E8FDFE7D5A}"/>
                  </a:ext>
                </a:extLst>
              </p:cNvPr>
              <p:cNvSpPr/>
              <p:nvPr/>
            </p:nvSpPr>
            <p:spPr>
              <a:xfrm>
                <a:off x="4908993" y="258892"/>
                <a:ext cx="1121654" cy="1179938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85B7C2C-C70A-4253-BF34-46D63CAB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99477" y="1226863"/>
              <a:ext cx="522925" cy="322982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C920739-D03A-E126-20DA-442B4B3C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114217" y="980798"/>
              <a:ext cx="1280203" cy="1293539"/>
            </a:xfrm>
            <a:prstGeom prst="rect">
              <a:avLst/>
            </a:prstGeom>
          </p:spPr>
        </p:pic>
      </p:grpSp>
      <p:cxnSp>
        <p:nvCxnSpPr>
          <p:cNvPr id="9" name="直接连接符 40">
            <a:extLst>
              <a:ext uri="{FF2B5EF4-FFF2-40B4-BE49-F238E27FC236}">
                <a16:creationId xmlns:a16="http://schemas.microsoft.com/office/drawing/2014/main" id="{B7D0890B-C18E-C094-3C7B-7955BD81C530}"/>
              </a:ext>
            </a:extLst>
          </p:cNvPr>
          <p:cNvCxnSpPr>
            <a:cxnSpLocks/>
          </p:cNvCxnSpPr>
          <p:nvPr/>
        </p:nvCxnSpPr>
        <p:spPr>
          <a:xfrm flipH="1">
            <a:off x="2991712" y="1138893"/>
            <a:ext cx="3" cy="423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41">
            <a:extLst>
              <a:ext uri="{FF2B5EF4-FFF2-40B4-BE49-F238E27FC236}">
                <a16:creationId xmlns:a16="http://schemas.microsoft.com/office/drawing/2014/main" id="{9A04C872-7DBF-FA58-B2DB-297AC66B8E09}"/>
              </a:ext>
            </a:extLst>
          </p:cNvPr>
          <p:cNvCxnSpPr/>
          <p:nvPr/>
        </p:nvCxnSpPr>
        <p:spPr>
          <a:xfrm rot="5400000" flipH="1" flipV="1">
            <a:off x="3369029" y="758290"/>
            <a:ext cx="0" cy="75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C011A88-30C9-BAB2-4968-0E5E237778E6}"/>
              </a:ext>
            </a:extLst>
          </p:cNvPr>
          <p:cNvSpPr txBox="1"/>
          <p:nvPr/>
        </p:nvSpPr>
        <p:spPr>
          <a:xfrm>
            <a:off x="3799558" y="1410296"/>
            <a:ext cx="1600245" cy="35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noise</a:t>
            </a:r>
            <a:endParaRPr lang="zh-CN" altLang="en-US" sz="173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A11642-0CF4-44A5-69D8-AECEF7CFA604}"/>
                  </a:ext>
                </a:extLst>
              </p:cNvPr>
              <p:cNvSpPr txBox="1"/>
              <p:nvPr/>
            </p:nvSpPr>
            <p:spPr>
              <a:xfrm>
                <a:off x="8037139" y="3588227"/>
                <a:ext cx="199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A11642-0CF4-44A5-69D8-AECEF7CF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139" y="3588227"/>
                <a:ext cx="199798" cy="276999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6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26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Didan Deng</dc:creator>
  <cp:lastModifiedBy>Didan Deng</cp:lastModifiedBy>
  <cp:revision>7</cp:revision>
  <dcterms:created xsi:type="dcterms:W3CDTF">2025-05-15T14:25:32Z</dcterms:created>
  <dcterms:modified xsi:type="dcterms:W3CDTF">2025-05-16T11:39:39Z</dcterms:modified>
</cp:coreProperties>
</file>