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918400" cy="21945600"/>
  <p:notesSz cx="6858000" cy="9144000"/>
  <p:defaultTextStyle>
    <a:defPPr>
      <a:defRPr lang="en-US"/>
    </a:defPPr>
    <a:lvl1pPr algn="l" defTabSz="3134452" rtl="0" fontAlgn="base">
      <a:spcBef>
        <a:spcPct val="0"/>
      </a:spcBef>
      <a:spcAft>
        <a:spcPct val="0"/>
      </a:spcAft>
      <a:defRPr sz="6154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1566615" indent="-1214951" algn="l" defTabSz="3134452" rtl="0" fontAlgn="base">
      <a:spcBef>
        <a:spcPct val="0"/>
      </a:spcBef>
      <a:spcAft>
        <a:spcPct val="0"/>
      </a:spcAft>
      <a:defRPr sz="6154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3134452" indent="-2431123" algn="l" defTabSz="3134452" rtl="0" fontAlgn="base">
      <a:spcBef>
        <a:spcPct val="0"/>
      </a:spcBef>
      <a:spcAft>
        <a:spcPct val="0"/>
      </a:spcAft>
      <a:defRPr sz="6154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4701066" indent="-3646074" algn="l" defTabSz="3134452" rtl="0" fontAlgn="base">
      <a:spcBef>
        <a:spcPct val="0"/>
      </a:spcBef>
      <a:spcAft>
        <a:spcPct val="0"/>
      </a:spcAft>
      <a:defRPr sz="6154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6268902" indent="-4862246" algn="l" defTabSz="3134452" rtl="0" fontAlgn="base">
      <a:spcBef>
        <a:spcPct val="0"/>
      </a:spcBef>
      <a:spcAft>
        <a:spcPct val="0"/>
      </a:spcAft>
      <a:defRPr sz="6154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1758320" algn="l" defTabSz="703328" rtl="0" eaLnBrk="1" latinLnBrk="0" hangingPunct="1">
      <a:defRPr sz="6154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109985" algn="l" defTabSz="703328" rtl="0" eaLnBrk="1" latinLnBrk="0" hangingPunct="1">
      <a:defRPr sz="6154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2461649" algn="l" defTabSz="703328" rtl="0" eaLnBrk="1" latinLnBrk="0" hangingPunct="1">
      <a:defRPr sz="6154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2813314" algn="l" defTabSz="703328" rtl="0" eaLnBrk="1" latinLnBrk="0" hangingPunct="1">
      <a:defRPr sz="6154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5" d="100"/>
          <a:sy n="25" d="100"/>
        </p:scale>
        <p:origin x="1401" y="234"/>
      </p:cViewPr>
      <p:guideLst>
        <p:guide orient="horz" pos="6912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6817361"/>
            <a:ext cx="27980640" cy="4704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2435840"/>
            <a:ext cx="23042880" cy="56083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358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717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075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434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793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151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510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8692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56B69D-9AD1-4669-B44D-9C414F6F6F4D}" type="datetimeFigureOut">
              <a:rPr lang="en-US"/>
              <a:pPr>
                <a:defRPr/>
              </a:pPr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289366-7180-43CA-8B25-754B242875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2292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A51928-13D7-4F3A-951B-6E268F1B6D7D}" type="datetimeFigureOut">
              <a:rPr lang="en-US"/>
              <a:pPr>
                <a:defRPr/>
              </a:pPr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EBB9DE-F2D1-4FBF-856C-35C99117ED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1439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235389" y="4216401"/>
            <a:ext cx="31106744" cy="898804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3" y="4216401"/>
            <a:ext cx="92771596" cy="898804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54B975-2E10-4F46-8BBA-33217E56750B}" type="datetimeFigureOut">
              <a:rPr lang="en-US"/>
              <a:pPr>
                <a:defRPr/>
              </a:pPr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348D51-9D55-4DB6-93FB-36662B70D2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8374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575D6-C892-4670-AA2D-E3ED146A76F3}" type="datetimeFigureOut">
              <a:rPr lang="en-US"/>
              <a:pPr>
                <a:defRPr/>
              </a:pPr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AD7599-DEC6-46BD-AFA6-86D9194A94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9717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6" y="14102081"/>
            <a:ext cx="27980640" cy="4358640"/>
          </a:xfrm>
        </p:spPr>
        <p:txBody>
          <a:bodyPr anchor="t"/>
          <a:lstStyle>
            <a:lvl1pPr algn="l">
              <a:defRPr sz="11868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6" y="9301485"/>
            <a:ext cx="27980640" cy="4800599"/>
          </a:xfrm>
        </p:spPr>
        <p:txBody>
          <a:bodyPr anchor="b"/>
          <a:lstStyle>
            <a:lvl1pPr marL="0" indent="0">
              <a:buNone/>
              <a:defRPr sz="5934">
                <a:solidFill>
                  <a:schemeClr val="tx1">
                    <a:tint val="75000"/>
                  </a:schemeClr>
                </a:solidFill>
              </a:defRPr>
            </a:lvl1pPr>
            <a:lvl2pPr marL="1358660" indent="0">
              <a:buNone/>
              <a:defRPr sz="5334">
                <a:solidFill>
                  <a:schemeClr val="tx1">
                    <a:tint val="75000"/>
                  </a:schemeClr>
                </a:solidFill>
              </a:defRPr>
            </a:lvl2pPr>
            <a:lvl3pPr marL="2717320" indent="0">
              <a:buNone/>
              <a:defRPr sz="4734">
                <a:solidFill>
                  <a:schemeClr val="tx1">
                    <a:tint val="75000"/>
                  </a:schemeClr>
                </a:solidFill>
              </a:defRPr>
            </a:lvl3pPr>
            <a:lvl4pPr marL="4075980" indent="0">
              <a:buNone/>
              <a:defRPr sz="4134">
                <a:solidFill>
                  <a:schemeClr val="tx1">
                    <a:tint val="75000"/>
                  </a:schemeClr>
                </a:solidFill>
              </a:defRPr>
            </a:lvl4pPr>
            <a:lvl5pPr marL="5434640" indent="0">
              <a:buNone/>
              <a:defRPr sz="4134">
                <a:solidFill>
                  <a:schemeClr val="tx1">
                    <a:tint val="75000"/>
                  </a:schemeClr>
                </a:solidFill>
              </a:defRPr>
            </a:lvl5pPr>
            <a:lvl6pPr marL="6793300" indent="0">
              <a:buNone/>
              <a:defRPr sz="4134">
                <a:solidFill>
                  <a:schemeClr val="tx1">
                    <a:tint val="75000"/>
                  </a:schemeClr>
                </a:solidFill>
              </a:defRPr>
            </a:lvl6pPr>
            <a:lvl7pPr marL="8151960" indent="0">
              <a:buNone/>
              <a:defRPr sz="4134">
                <a:solidFill>
                  <a:schemeClr val="tx1">
                    <a:tint val="75000"/>
                  </a:schemeClr>
                </a:solidFill>
              </a:defRPr>
            </a:lvl7pPr>
            <a:lvl8pPr marL="9510620" indent="0">
              <a:buNone/>
              <a:defRPr sz="4134">
                <a:solidFill>
                  <a:schemeClr val="tx1">
                    <a:tint val="75000"/>
                  </a:schemeClr>
                </a:solidFill>
              </a:defRPr>
            </a:lvl8pPr>
            <a:lvl9pPr marL="10869279" indent="0">
              <a:buNone/>
              <a:defRPr sz="4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E4645-8354-45E6-84D4-DF74BF2654E2}" type="datetimeFigureOut">
              <a:rPr lang="en-US"/>
              <a:pPr>
                <a:defRPr/>
              </a:pPr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87F937-C01A-4E50-ADC6-FD621F5EE41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6619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2" y="24577041"/>
            <a:ext cx="61939170" cy="69519801"/>
          </a:xfrm>
        </p:spPr>
        <p:txBody>
          <a:bodyPr/>
          <a:lstStyle>
            <a:lvl1pPr>
              <a:defRPr sz="8334"/>
            </a:lvl1pPr>
            <a:lvl2pPr>
              <a:defRPr sz="7134"/>
            </a:lvl2pPr>
            <a:lvl3pPr>
              <a:defRPr sz="5934"/>
            </a:lvl3pPr>
            <a:lvl4pPr>
              <a:defRPr sz="5334"/>
            </a:lvl4pPr>
            <a:lvl5pPr>
              <a:defRPr sz="5334"/>
            </a:lvl5pPr>
            <a:lvl6pPr>
              <a:defRPr sz="5334"/>
            </a:lvl6pPr>
            <a:lvl7pPr>
              <a:defRPr sz="5334"/>
            </a:lvl7pPr>
            <a:lvl8pPr>
              <a:defRPr sz="5334"/>
            </a:lvl8pPr>
            <a:lvl9pPr>
              <a:defRPr sz="53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02962" y="24577041"/>
            <a:ext cx="61939170" cy="69519801"/>
          </a:xfrm>
        </p:spPr>
        <p:txBody>
          <a:bodyPr/>
          <a:lstStyle>
            <a:lvl1pPr>
              <a:defRPr sz="8334"/>
            </a:lvl1pPr>
            <a:lvl2pPr>
              <a:defRPr sz="7134"/>
            </a:lvl2pPr>
            <a:lvl3pPr>
              <a:defRPr sz="5934"/>
            </a:lvl3pPr>
            <a:lvl4pPr>
              <a:defRPr sz="5334"/>
            </a:lvl4pPr>
            <a:lvl5pPr>
              <a:defRPr sz="5334"/>
            </a:lvl5pPr>
            <a:lvl6pPr>
              <a:defRPr sz="5334"/>
            </a:lvl6pPr>
            <a:lvl7pPr>
              <a:defRPr sz="5334"/>
            </a:lvl7pPr>
            <a:lvl8pPr>
              <a:defRPr sz="5334"/>
            </a:lvl8pPr>
            <a:lvl9pPr>
              <a:defRPr sz="53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B42763-BB31-4C30-A389-0BAE6B07E36E}" type="datetimeFigureOut">
              <a:rPr lang="en-US"/>
              <a:pPr>
                <a:defRPr/>
              </a:pPr>
              <a:t>12/12/2016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86D571-1CF8-400C-98E7-20B0560D91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9755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878841"/>
            <a:ext cx="29626560" cy="3657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3" y="4912363"/>
            <a:ext cx="14544676" cy="2047239"/>
          </a:xfrm>
        </p:spPr>
        <p:txBody>
          <a:bodyPr anchor="b"/>
          <a:lstStyle>
            <a:lvl1pPr marL="0" indent="0">
              <a:buNone/>
              <a:defRPr sz="7134" b="1"/>
            </a:lvl1pPr>
            <a:lvl2pPr marL="1358660" indent="0">
              <a:buNone/>
              <a:defRPr sz="5934" b="1"/>
            </a:lvl2pPr>
            <a:lvl3pPr marL="2717320" indent="0">
              <a:buNone/>
              <a:defRPr sz="5334" b="1"/>
            </a:lvl3pPr>
            <a:lvl4pPr marL="4075980" indent="0">
              <a:buNone/>
              <a:defRPr sz="4734" b="1"/>
            </a:lvl4pPr>
            <a:lvl5pPr marL="5434640" indent="0">
              <a:buNone/>
              <a:defRPr sz="4734" b="1"/>
            </a:lvl5pPr>
            <a:lvl6pPr marL="6793300" indent="0">
              <a:buNone/>
              <a:defRPr sz="4734" b="1"/>
            </a:lvl6pPr>
            <a:lvl7pPr marL="8151960" indent="0">
              <a:buNone/>
              <a:defRPr sz="4734" b="1"/>
            </a:lvl7pPr>
            <a:lvl8pPr marL="9510620" indent="0">
              <a:buNone/>
              <a:defRPr sz="4734" b="1"/>
            </a:lvl8pPr>
            <a:lvl9pPr marL="10869279" indent="0">
              <a:buNone/>
              <a:defRPr sz="47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3" y="6959601"/>
            <a:ext cx="14544676" cy="12644121"/>
          </a:xfrm>
        </p:spPr>
        <p:txBody>
          <a:bodyPr/>
          <a:lstStyle>
            <a:lvl1pPr>
              <a:defRPr sz="7134"/>
            </a:lvl1pPr>
            <a:lvl2pPr>
              <a:defRPr sz="5934"/>
            </a:lvl2pPr>
            <a:lvl3pPr>
              <a:defRPr sz="5334"/>
            </a:lvl3pPr>
            <a:lvl4pPr>
              <a:defRPr sz="4734"/>
            </a:lvl4pPr>
            <a:lvl5pPr>
              <a:defRPr sz="4734"/>
            </a:lvl5pPr>
            <a:lvl6pPr>
              <a:defRPr sz="4734"/>
            </a:lvl6pPr>
            <a:lvl7pPr>
              <a:defRPr sz="4734"/>
            </a:lvl7pPr>
            <a:lvl8pPr>
              <a:defRPr sz="4734"/>
            </a:lvl8pPr>
            <a:lvl9pPr>
              <a:defRPr sz="47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4912363"/>
            <a:ext cx="14550390" cy="2047239"/>
          </a:xfrm>
        </p:spPr>
        <p:txBody>
          <a:bodyPr anchor="b"/>
          <a:lstStyle>
            <a:lvl1pPr marL="0" indent="0">
              <a:buNone/>
              <a:defRPr sz="7134" b="1"/>
            </a:lvl1pPr>
            <a:lvl2pPr marL="1358660" indent="0">
              <a:buNone/>
              <a:defRPr sz="5934" b="1"/>
            </a:lvl2pPr>
            <a:lvl3pPr marL="2717320" indent="0">
              <a:buNone/>
              <a:defRPr sz="5334" b="1"/>
            </a:lvl3pPr>
            <a:lvl4pPr marL="4075980" indent="0">
              <a:buNone/>
              <a:defRPr sz="4734" b="1"/>
            </a:lvl4pPr>
            <a:lvl5pPr marL="5434640" indent="0">
              <a:buNone/>
              <a:defRPr sz="4734" b="1"/>
            </a:lvl5pPr>
            <a:lvl6pPr marL="6793300" indent="0">
              <a:buNone/>
              <a:defRPr sz="4734" b="1"/>
            </a:lvl6pPr>
            <a:lvl7pPr marL="8151960" indent="0">
              <a:buNone/>
              <a:defRPr sz="4734" b="1"/>
            </a:lvl7pPr>
            <a:lvl8pPr marL="9510620" indent="0">
              <a:buNone/>
              <a:defRPr sz="4734" b="1"/>
            </a:lvl8pPr>
            <a:lvl9pPr marL="10869279" indent="0">
              <a:buNone/>
              <a:defRPr sz="47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6959601"/>
            <a:ext cx="14550390" cy="12644121"/>
          </a:xfrm>
        </p:spPr>
        <p:txBody>
          <a:bodyPr/>
          <a:lstStyle>
            <a:lvl1pPr>
              <a:defRPr sz="7134"/>
            </a:lvl1pPr>
            <a:lvl2pPr>
              <a:defRPr sz="5934"/>
            </a:lvl2pPr>
            <a:lvl3pPr>
              <a:defRPr sz="5334"/>
            </a:lvl3pPr>
            <a:lvl4pPr>
              <a:defRPr sz="4734"/>
            </a:lvl4pPr>
            <a:lvl5pPr>
              <a:defRPr sz="4734"/>
            </a:lvl5pPr>
            <a:lvl6pPr>
              <a:defRPr sz="4734"/>
            </a:lvl6pPr>
            <a:lvl7pPr>
              <a:defRPr sz="4734"/>
            </a:lvl7pPr>
            <a:lvl8pPr>
              <a:defRPr sz="4734"/>
            </a:lvl8pPr>
            <a:lvl9pPr>
              <a:defRPr sz="47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598BD6-5493-490E-9F82-0FD587151F46}" type="datetimeFigureOut">
              <a:rPr lang="en-US"/>
              <a:pPr>
                <a:defRPr/>
              </a:pPr>
              <a:t>12/12/2016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424068-0433-4150-8B03-D33992F9B9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3832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C42B6E-15A0-40AC-927C-CEBF6AA84C68}" type="datetimeFigureOut">
              <a:rPr lang="en-US"/>
              <a:pPr>
                <a:defRPr/>
              </a:pPr>
              <a:t>12/12/2016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2F1EAF-02B7-4532-A2C3-39F68111F9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2055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148180-7D70-4745-8BEC-EA9E892E4E80}" type="datetimeFigureOut">
              <a:rPr lang="en-US"/>
              <a:pPr>
                <a:defRPr/>
              </a:pPr>
              <a:t>12/12/2016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A0A319-4C8F-47D3-B4D9-EAD9F19B96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3381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4" y="873760"/>
            <a:ext cx="10829926" cy="3718560"/>
          </a:xfrm>
        </p:spPr>
        <p:txBody>
          <a:bodyPr anchor="b"/>
          <a:lstStyle>
            <a:lvl1pPr algn="l">
              <a:defRPr sz="593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873763"/>
            <a:ext cx="18402300" cy="18729961"/>
          </a:xfrm>
        </p:spPr>
        <p:txBody>
          <a:bodyPr/>
          <a:lstStyle>
            <a:lvl1pPr>
              <a:defRPr sz="9534"/>
            </a:lvl1pPr>
            <a:lvl2pPr>
              <a:defRPr sz="8334"/>
            </a:lvl2pPr>
            <a:lvl3pPr>
              <a:defRPr sz="7134"/>
            </a:lvl3pPr>
            <a:lvl4pPr>
              <a:defRPr sz="5934"/>
            </a:lvl4pPr>
            <a:lvl5pPr>
              <a:defRPr sz="5934"/>
            </a:lvl5pPr>
            <a:lvl6pPr>
              <a:defRPr sz="5934"/>
            </a:lvl6pPr>
            <a:lvl7pPr>
              <a:defRPr sz="5934"/>
            </a:lvl7pPr>
            <a:lvl8pPr>
              <a:defRPr sz="5934"/>
            </a:lvl8pPr>
            <a:lvl9pPr>
              <a:defRPr sz="59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4" y="4592323"/>
            <a:ext cx="10829926" cy="15011401"/>
          </a:xfrm>
        </p:spPr>
        <p:txBody>
          <a:bodyPr/>
          <a:lstStyle>
            <a:lvl1pPr marL="0" indent="0">
              <a:buNone/>
              <a:defRPr sz="4134"/>
            </a:lvl1pPr>
            <a:lvl2pPr marL="1358660" indent="0">
              <a:buNone/>
              <a:defRPr sz="3534"/>
            </a:lvl2pPr>
            <a:lvl3pPr marL="2717320" indent="0">
              <a:buNone/>
              <a:defRPr sz="3000"/>
            </a:lvl3pPr>
            <a:lvl4pPr marL="4075980" indent="0">
              <a:buNone/>
              <a:defRPr sz="2667"/>
            </a:lvl4pPr>
            <a:lvl5pPr marL="5434640" indent="0">
              <a:buNone/>
              <a:defRPr sz="2667"/>
            </a:lvl5pPr>
            <a:lvl6pPr marL="6793300" indent="0">
              <a:buNone/>
              <a:defRPr sz="2667"/>
            </a:lvl6pPr>
            <a:lvl7pPr marL="8151960" indent="0">
              <a:buNone/>
              <a:defRPr sz="2667"/>
            </a:lvl7pPr>
            <a:lvl8pPr marL="9510620" indent="0">
              <a:buNone/>
              <a:defRPr sz="2667"/>
            </a:lvl8pPr>
            <a:lvl9pPr marL="10869279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D0D3FE-FB60-4A2D-9640-648EE86DC731}" type="datetimeFigureOut">
              <a:rPr lang="en-US"/>
              <a:pPr>
                <a:defRPr/>
              </a:pPr>
              <a:t>12/12/2016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94C465-87D0-4CD4-9220-F6771C7F92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8727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6" y="15361921"/>
            <a:ext cx="19751040" cy="1813561"/>
          </a:xfrm>
        </p:spPr>
        <p:txBody>
          <a:bodyPr anchor="b"/>
          <a:lstStyle>
            <a:lvl1pPr algn="l">
              <a:defRPr sz="593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6" y="1960880"/>
            <a:ext cx="19751040" cy="13167360"/>
          </a:xfrm>
        </p:spPr>
        <p:txBody>
          <a:bodyPr rtlCol="0">
            <a:normAutofit/>
          </a:bodyPr>
          <a:lstStyle>
            <a:lvl1pPr marL="0" indent="0">
              <a:buNone/>
              <a:defRPr sz="9534"/>
            </a:lvl1pPr>
            <a:lvl2pPr marL="1358660" indent="0">
              <a:buNone/>
              <a:defRPr sz="8334"/>
            </a:lvl2pPr>
            <a:lvl3pPr marL="2717320" indent="0">
              <a:buNone/>
              <a:defRPr sz="7134"/>
            </a:lvl3pPr>
            <a:lvl4pPr marL="4075980" indent="0">
              <a:buNone/>
              <a:defRPr sz="5934"/>
            </a:lvl4pPr>
            <a:lvl5pPr marL="5434640" indent="0">
              <a:buNone/>
              <a:defRPr sz="5934"/>
            </a:lvl5pPr>
            <a:lvl6pPr marL="6793300" indent="0">
              <a:buNone/>
              <a:defRPr sz="5934"/>
            </a:lvl6pPr>
            <a:lvl7pPr marL="8151960" indent="0">
              <a:buNone/>
              <a:defRPr sz="5934"/>
            </a:lvl7pPr>
            <a:lvl8pPr marL="9510620" indent="0">
              <a:buNone/>
              <a:defRPr sz="5934"/>
            </a:lvl8pPr>
            <a:lvl9pPr marL="10869279" indent="0">
              <a:buNone/>
              <a:defRPr sz="5934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6" y="17175483"/>
            <a:ext cx="19751040" cy="2575559"/>
          </a:xfrm>
        </p:spPr>
        <p:txBody>
          <a:bodyPr/>
          <a:lstStyle>
            <a:lvl1pPr marL="0" indent="0">
              <a:buNone/>
              <a:defRPr sz="4134"/>
            </a:lvl1pPr>
            <a:lvl2pPr marL="1358660" indent="0">
              <a:buNone/>
              <a:defRPr sz="3534"/>
            </a:lvl2pPr>
            <a:lvl3pPr marL="2717320" indent="0">
              <a:buNone/>
              <a:defRPr sz="3000"/>
            </a:lvl3pPr>
            <a:lvl4pPr marL="4075980" indent="0">
              <a:buNone/>
              <a:defRPr sz="2667"/>
            </a:lvl4pPr>
            <a:lvl5pPr marL="5434640" indent="0">
              <a:buNone/>
              <a:defRPr sz="2667"/>
            </a:lvl5pPr>
            <a:lvl6pPr marL="6793300" indent="0">
              <a:buNone/>
              <a:defRPr sz="2667"/>
            </a:lvl6pPr>
            <a:lvl7pPr marL="8151960" indent="0">
              <a:buNone/>
              <a:defRPr sz="2667"/>
            </a:lvl7pPr>
            <a:lvl8pPr marL="9510620" indent="0">
              <a:buNone/>
              <a:defRPr sz="2667"/>
            </a:lvl8pPr>
            <a:lvl9pPr marL="10869279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5E518-80B3-421B-A042-A6ED33C14F49}" type="datetimeFigureOut">
              <a:rPr lang="en-US"/>
              <a:pPr>
                <a:defRPr/>
              </a:pPr>
              <a:t>12/12/2016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18562B-3A83-4E0D-8FE0-A3BC43E6C0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1650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646466" y="878417"/>
            <a:ext cx="29625471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07557" tIns="203779" rIns="407557" bIns="20377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646466" y="5120217"/>
            <a:ext cx="29625471" cy="14483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6466" y="20340109"/>
            <a:ext cx="7679871" cy="1168400"/>
          </a:xfrm>
          <a:prstGeom prst="rect">
            <a:avLst/>
          </a:prstGeom>
        </p:spPr>
        <p:txBody>
          <a:bodyPr vert="horz" lIns="407557" tIns="203779" rIns="407557" bIns="203779" rtlCol="0" anchor="ctr"/>
          <a:lstStyle>
            <a:lvl1pPr algn="l" defTabSz="2717320" fontAlgn="auto">
              <a:spcBef>
                <a:spcPts val="0"/>
              </a:spcBef>
              <a:spcAft>
                <a:spcPts val="0"/>
              </a:spcAft>
              <a:defRPr sz="3534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E223DC3-3664-4918-B1C8-E04DC10752F3}" type="datetimeFigureOut">
              <a:rPr lang="en-US"/>
              <a:pPr>
                <a:defRPr/>
              </a:pPr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666" y="20340109"/>
            <a:ext cx="10423071" cy="1168400"/>
          </a:xfrm>
          <a:prstGeom prst="rect">
            <a:avLst/>
          </a:prstGeom>
        </p:spPr>
        <p:txBody>
          <a:bodyPr vert="horz" lIns="407557" tIns="203779" rIns="407557" bIns="203779" rtlCol="0" anchor="ctr"/>
          <a:lstStyle>
            <a:lvl1pPr algn="ctr" defTabSz="2717320" fontAlgn="auto">
              <a:spcBef>
                <a:spcPts val="0"/>
              </a:spcBef>
              <a:spcAft>
                <a:spcPts val="0"/>
              </a:spcAft>
              <a:defRPr sz="3534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2066" y="20340109"/>
            <a:ext cx="7679871" cy="1168400"/>
          </a:xfrm>
          <a:prstGeom prst="rect">
            <a:avLst/>
          </a:prstGeom>
        </p:spPr>
        <p:txBody>
          <a:bodyPr vert="horz" wrap="square" lIns="407557" tIns="203779" rIns="407557" bIns="203779" numCol="1" anchor="ctr" anchorCtr="0" compatLnSpc="1">
            <a:prstTxWarp prst="textNoShape">
              <a:avLst/>
            </a:prstTxWarp>
          </a:bodyPr>
          <a:lstStyle>
            <a:lvl1pPr algn="r">
              <a:defRPr sz="3534">
                <a:solidFill>
                  <a:srgbClr val="898989"/>
                </a:solidFill>
              </a:defRPr>
            </a:lvl1pPr>
          </a:lstStyle>
          <a:p>
            <a:fld id="{4C4C6AE6-BDA3-444D-99EE-BE22EBAD17D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717014" rtl="0" fontAlgn="base">
        <a:spcBef>
          <a:spcPct val="0"/>
        </a:spcBef>
        <a:spcAft>
          <a:spcPct val="0"/>
        </a:spcAft>
        <a:defRPr sz="130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2717014" rtl="0" fontAlgn="base">
        <a:spcBef>
          <a:spcPct val="0"/>
        </a:spcBef>
        <a:spcAft>
          <a:spcPct val="0"/>
        </a:spcAft>
        <a:defRPr sz="13067">
          <a:solidFill>
            <a:schemeClr val="tx1"/>
          </a:solidFill>
          <a:latin typeface="Calibri" panose="020F0502020204030204" pitchFamily="34" charset="0"/>
        </a:defRPr>
      </a:lvl2pPr>
      <a:lvl3pPr algn="ctr" defTabSz="2717014" rtl="0" fontAlgn="base">
        <a:spcBef>
          <a:spcPct val="0"/>
        </a:spcBef>
        <a:spcAft>
          <a:spcPct val="0"/>
        </a:spcAft>
        <a:defRPr sz="13067">
          <a:solidFill>
            <a:schemeClr val="tx1"/>
          </a:solidFill>
          <a:latin typeface="Calibri" panose="020F0502020204030204" pitchFamily="34" charset="0"/>
        </a:defRPr>
      </a:lvl3pPr>
      <a:lvl4pPr algn="ctr" defTabSz="2717014" rtl="0" fontAlgn="base">
        <a:spcBef>
          <a:spcPct val="0"/>
        </a:spcBef>
        <a:spcAft>
          <a:spcPct val="0"/>
        </a:spcAft>
        <a:defRPr sz="13067">
          <a:solidFill>
            <a:schemeClr val="tx1"/>
          </a:solidFill>
          <a:latin typeface="Calibri" panose="020F0502020204030204" pitchFamily="34" charset="0"/>
        </a:defRPr>
      </a:lvl4pPr>
      <a:lvl5pPr algn="ctr" defTabSz="2717014" rtl="0" fontAlgn="base">
        <a:spcBef>
          <a:spcPct val="0"/>
        </a:spcBef>
        <a:spcAft>
          <a:spcPct val="0"/>
        </a:spcAft>
        <a:defRPr sz="13067">
          <a:solidFill>
            <a:schemeClr val="tx1"/>
          </a:solidFill>
          <a:latin typeface="Calibri" panose="020F0502020204030204" pitchFamily="34" charset="0"/>
        </a:defRPr>
      </a:lvl5pPr>
      <a:lvl6pPr marL="304831" algn="ctr" defTabSz="2717014" rtl="0" fontAlgn="base">
        <a:spcBef>
          <a:spcPct val="0"/>
        </a:spcBef>
        <a:spcAft>
          <a:spcPct val="0"/>
        </a:spcAft>
        <a:defRPr sz="13067">
          <a:solidFill>
            <a:schemeClr val="tx1"/>
          </a:solidFill>
          <a:latin typeface="Calibri" panose="020F0502020204030204" pitchFamily="34" charset="0"/>
        </a:defRPr>
      </a:lvl6pPr>
      <a:lvl7pPr marL="609660" algn="ctr" defTabSz="2717014" rtl="0" fontAlgn="base">
        <a:spcBef>
          <a:spcPct val="0"/>
        </a:spcBef>
        <a:spcAft>
          <a:spcPct val="0"/>
        </a:spcAft>
        <a:defRPr sz="13067">
          <a:solidFill>
            <a:schemeClr val="tx1"/>
          </a:solidFill>
          <a:latin typeface="Calibri" panose="020F0502020204030204" pitchFamily="34" charset="0"/>
        </a:defRPr>
      </a:lvl7pPr>
      <a:lvl8pPr marL="914492" algn="ctr" defTabSz="2717014" rtl="0" fontAlgn="base">
        <a:spcBef>
          <a:spcPct val="0"/>
        </a:spcBef>
        <a:spcAft>
          <a:spcPct val="0"/>
        </a:spcAft>
        <a:defRPr sz="13067">
          <a:solidFill>
            <a:schemeClr val="tx1"/>
          </a:solidFill>
          <a:latin typeface="Calibri" panose="020F0502020204030204" pitchFamily="34" charset="0"/>
        </a:defRPr>
      </a:lvl8pPr>
      <a:lvl9pPr marL="1219322" algn="ctr" defTabSz="2717014" rtl="0" fontAlgn="base">
        <a:spcBef>
          <a:spcPct val="0"/>
        </a:spcBef>
        <a:spcAft>
          <a:spcPct val="0"/>
        </a:spcAft>
        <a:defRPr sz="13067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1018219" indent="-1018219" algn="l" defTabSz="2717014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9534" kern="1200">
          <a:solidFill>
            <a:schemeClr val="tx1"/>
          </a:solidFill>
          <a:latin typeface="+mn-lt"/>
          <a:ea typeface="+mn-ea"/>
          <a:cs typeface="+mn-cs"/>
        </a:defRPr>
      </a:lvl1pPr>
      <a:lvl2pPr marL="2206846" indent="-848868" algn="l" defTabSz="2717014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8334" kern="1200">
          <a:solidFill>
            <a:schemeClr val="tx1"/>
          </a:solidFill>
          <a:latin typeface="+mn-lt"/>
          <a:ea typeface="+mn-ea"/>
          <a:cs typeface="+mn-cs"/>
        </a:defRPr>
      </a:lvl2pPr>
      <a:lvl3pPr marL="3396532" indent="-678460" algn="l" defTabSz="2717014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7134" kern="1200">
          <a:solidFill>
            <a:schemeClr val="tx1"/>
          </a:solidFill>
          <a:latin typeface="+mn-lt"/>
          <a:ea typeface="+mn-ea"/>
          <a:cs typeface="+mn-cs"/>
        </a:defRPr>
      </a:lvl3pPr>
      <a:lvl4pPr marL="4754509" indent="-678460" algn="l" defTabSz="2717014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5934" kern="1200">
          <a:solidFill>
            <a:schemeClr val="tx1"/>
          </a:solidFill>
          <a:latin typeface="+mn-lt"/>
          <a:ea typeface="+mn-ea"/>
          <a:cs typeface="+mn-cs"/>
        </a:defRPr>
      </a:lvl4pPr>
      <a:lvl5pPr marL="6113545" indent="-678460" algn="l" defTabSz="2717014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5934" kern="1200">
          <a:solidFill>
            <a:schemeClr val="tx1"/>
          </a:solidFill>
          <a:latin typeface="+mn-lt"/>
          <a:ea typeface="+mn-ea"/>
          <a:cs typeface="+mn-cs"/>
        </a:defRPr>
      </a:lvl5pPr>
      <a:lvl6pPr marL="7472630" indent="-679330" algn="l" defTabSz="2717320" rtl="0" eaLnBrk="1" latinLnBrk="0" hangingPunct="1">
        <a:spcBef>
          <a:spcPct val="20000"/>
        </a:spcBef>
        <a:buFont typeface="Arial" panose="020B0604020202020204" pitchFamily="34" charset="0"/>
        <a:buChar char="•"/>
        <a:defRPr sz="5934" kern="1200">
          <a:solidFill>
            <a:schemeClr val="tx1"/>
          </a:solidFill>
          <a:latin typeface="+mn-lt"/>
          <a:ea typeface="+mn-ea"/>
          <a:cs typeface="+mn-cs"/>
        </a:defRPr>
      </a:lvl6pPr>
      <a:lvl7pPr marL="8831290" indent="-679330" algn="l" defTabSz="2717320" rtl="0" eaLnBrk="1" latinLnBrk="0" hangingPunct="1">
        <a:spcBef>
          <a:spcPct val="20000"/>
        </a:spcBef>
        <a:buFont typeface="Arial" panose="020B0604020202020204" pitchFamily="34" charset="0"/>
        <a:buChar char="•"/>
        <a:defRPr sz="5934" kern="1200">
          <a:solidFill>
            <a:schemeClr val="tx1"/>
          </a:solidFill>
          <a:latin typeface="+mn-lt"/>
          <a:ea typeface="+mn-ea"/>
          <a:cs typeface="+mn-cs"/>
        </a:defRPr>
      </a:lvl7pPr>
      <a:lvl8pPr marL="10189949" indent="-679330" algn="l" defTabSz="2717320" rtl="0" eaLnBrk="1" latinLnBrk="0" hangingPunct="1">
        <a:spcBef>
          <a:spcPct val="20000"/>
        </a:spcBef>
        <a:buFont typeface="Arial" panose="020B0604020202020204" pitchFamily="34" charset="0"/>
        <a:buChar char="•"/>
        <a:defRPr sz="5934" kern="1200">
          <a:solidFill>
            <a:schemeClr val="tx1"/>
          </a:solidFill>
          <a:latin typeface="+mn-lt"/>
          <a:ea typeface="+mn-ea"/>
          <a:cs typeface="+mn-cs"/>
        </a:defRPr>
      </a:lvl8pPr>
      <a:lvl9pPr marL="11548609" indent="-679330" algn="l" defTabSz="2717320" rtl="0" eaLnBrk="1" latinLnBrk="0" hangingPunct="1">
        <a:spcBef>
          <a:spcPct val="20000"/>
        </a:spcBef>
        <a:buFont typeface="Arial" panose="020B0604020202020204" pitchFamily="34" charset="0"/>
        <a:buChar char="•"/>
        <a:defRPr sz="59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17320" rtl="0" eaLnBrk="1" latinLnBrk="0" hangingPunct="1">
        <a:defRPr sz="5334" kern="1200">
          <a:solidFill>
            <a:schemeClr val="tx1"/>
          </a:solidFill>
          <a:latin typeface="+mn-lt"/>
          <a:ea typeface="+mn-ea"/>
          <a:cs typeface="+mn-cs"/>
        </a:defRPr>
      </a:lvl1pPr>
      <a:lvl2pPr marL="1358660" algn="l" defTabSz="2717320" rtl="0" eaLnBrk="1" latinLnBrk="0" hangingPunct="1">
        <a:defRPr sz="5334" kern="1200">
          <a:solidFill>
            <a:schemeClr val="tx1"/>
          </a:solidFill>
          <a:latin typeface="+mn-lt"/>
          <a:ea typeface="+mn-ea"/>
          <a:cs typeface="+mn-cs"/>
        </a:defRPr>
      </a:lvl2pPr>
      <a:lvl3pPr marL="2717320" algn="l" defTabSz="2717320" rtl="0" eaLnBrk="1" latinLnBrk="0" hangingPunct="1">
        <a:defRPr sz="5334" kern="1200">
          <a:solidFill>
            <a:schemeClr val="tx1"/>
          </a:solidFill>
          <a:latin typeface="+mn-lt"/>
          <a:ea typeface="+mn-ea"/>
          <a:cs typeface="+mn-cs"/>
        </a:defRPr>
      </a:lvl3pPr>
      <a:lvl4pPr marL="4075980" algn="l" defTabSz="2717320" rtl="0" eaLnBrk="1" latinLnBrk="0" hangingPunct="1">
        <a:defRPr sz="5334" kern="1200">
          <a:solidFill>
            <a:schemeClr val="tx1"/>
          </a:solidFill>
          <a:latin typeface="+mn-lt"/>
          <a:ea typeface="+mn-ea"/>
          <a:cs typeface="+mn-cs"/>
        </a:defRPr>
      </a:lvl4pPr>
      <a:lvl5pPr marL="5434640" algn="l" defTabSz="2717320" rtl="0" eaLnBrk="1" latinLnBrk="0" hangingPunct="1">
        <a:defRPr sz="5334" kern="1200">
          <a:solidFill>
            <a:schemeClr val="tx1"/>
          </a:solidFill>
          <a:latin typeface="+mn-lt"/>
          <a:ea typeface="+mn-ea"/>
          <a:cs typeface="+mn-cs"/>
        </a:defRPr>
      </a:lvl5pPr>
      <a:lvl6pPr marL="6793300" algn="l" defTabSz="2717320" rtl="0" eaLnBrk="1" latinLnBrk="0" hangingPunct="1">
        <a:defRPr sz="5334" kern="1200">
          <a:solidFill>
            <a:schemeClr val="tx1"/>
          </a:solidFill>
          <a:latin typeface="+mn-lt"/>
          <a:ea typeface="+mn-ea"/>
          <a:cs typeface="+mn-cs"/>
        </a:defRPr>
      </a:lvl6pPr>
      <a:lvl7pPr marL="8151960" algn="l" defTabSz="2717320" rtl="0" eaLnBrk="1" latinLnBrk="0" hangingPunct="1">
        <a:defRPr sz="5334" kern="1200">
          <a:solidFill>
            <a:schemeClr val="tx1"/>
          </a:solidFill>
          <a:latin typeface="+mn-lt"/>
          <a:ea typeface="+mn-ea"/>
          <a:cs typeface="+mn-cs"/>
        </a:defRPr>
      </a:lvl7pPr>
      <a:lvl8pPr marL="9510620" algn="l" defTabSz="2717320" rtl="0" eaLnBrk="1" latinLnBrk="0" hangingPunct="1">
        <a:defRPr sz="5334" kern="1200">
          <a:solidFill>
            <a:schemeClr val="tx1"/>
          </a:solidFill>
          <a:latin typeface="+mn-lt"/>
          <a:ea typeface="+mn-ea"/>
          <a:cs typeface="+mn-cs"/>
        </a:defRPr>
      </a:lvl8pPr>
      <a:lvl9pPr marL="10869279" algn="l" defTabSz="2717320" rtl="0" eaLnBrk="1" latinLnBrk="0" hangingPunct="1">
        <a:defRPr sz="53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85800"/>
            <a:ext cx="3218392" cy="321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1800" y="990600"/>
            <a:ext cx="4767072" cy="46634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Huber, Christina</dc:creator>
  <cp:lastModifiedBy>Filippo Ranalli</cp:lastModifiedBy>
  <cp:revision>3</cp:revision>
  <dcterms:created xsi:type="dcterms:W3CDTF">2014-07-14T23:05:16Z</dcterms:created>
  <dcterms:modified xsi:type="dcterms:W3CDTF">2016-12-12T19:41:52Z</dcterms:modified>
</cp:coreProperties>
</file>