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algn="l" defTabSz="3134452" rtl="0" fontAlgn="base">
      <a:spcBef>
        <a:spcPct val="0"/>
      </a:spcBef>
      <a:spcAft>
        <a:spcPct val="0"/>
      </a:spcAft>
      <a:defRPr sz="6154" kern="1200">
        <a:solidFill>
          <a:schemeClr val="tx1"/>
        </a:solidFill>
        <a:latin typeface="Calibri" panose="020F0502020204030204" pitchFamily="34" charset="0"/>
        <a:ea typeface="+mn-ea"/>
        <a:cs typeface="Arial" panose="020B0604020202020204" pitchFamily="34" charset="0"/>
      </a:defRPr>
    </a:lvl1pPr>
    <a:lvl2pPr marL="1566615" indent="-1214951" algn="l" defTabSz="3134452" rtl="0" fontAlgn="base">
      <a:spcBef>
        <a:spcPct val="0"/>
      </a:spcBef>
      <a:spcAft>
        <a:spcPct val="0"/>
      </a:spcAft>
      <a:defRPr sz="6154" kern="1200">
        <a:solidFill>
          <a:schemeClr val="tx1"/>
        </a:solidFill>
        <a:latin typeface="Calibri" panose="020F0502020204030204" pitchFamily="34" charset="0"/>
        <a:ea typeface="+mn-ea"/>
        <a:cs typeface="Arial" panose="020B0604020202020204" pitchFamily="34" charset="0"/>
      </a:defRPr>
    </a:lvl2pPr>
    <a:lvl3pPr marL="3134452" indent="-2431123" algn="l" defTabSz="3134452" rtl="0" fontAlgn="base">
      <a:spcBef>
        <a:spcPct val="0"/>
      </a:spcBef>
      <a:spcAft>
        <a:spcPct val="0"/>
      </a:spcAft>
      <a:defRPr sz="6154" kern="1200">
        <a:solidFill>
          <a:schemeClr val="tx1"/>
        </a:solidFill>
        <a:latin typeface="Calibri" panose="020F0502020204030204" pitchFamily="34" charset="0"/>
        <a:ea typeface="+mn-ea"/>
        <a:cs typeface="Arial" panose="020B0604020202020204" pitchFamily="34" charset="0"/>
      </a:defRPr>
    </a:lvl3pPr>
    <a:lvl4pPr marL="4701066" indent="-3646074" algn="l" defTabSz="3134452" rtl="0" fontAlgn="base">
      <a:spcBef>
        <a:spcPct val="0"/>
      </a:spcBef>
      <a:spcAft>
        <a:spcPct val="0"/>
      </a:spcAft>
      <a:defRPr sz="6154" kern="1200">
        <a:solidFill>
          <a:schemeClr val="tx1"/>
        </a:solidFill>
        <a:latin typeface="Calibri" panose="020F0502020204030204" pitchFamily="34" charset="0"/>
        <a:ea typeface="+mn-ea"/>
        <a:cs typeface="Arial" panose="020B0604020202020204" pitchFamily="34" charset="0"/>
      </a:defRPr>
    </a:lvl4pPr>
    <a:lvl5pPr marL="6268902" indent="-4862246" algn="l" defTabSz="3134452" rtl="0" fontAlgn="base">
      <a:spcBef>
        <a:spcPct val="0"/>
      </a:spcBef>
      <a:spcAft>
        <a:spcPct val="0"/>
      </a:spcAft>
      <a:defRPr sz="6154" kern="1200">
        <a:solidFill>
          <a:schemeClr val="tx1"/>
        </a:solidFill>
        <a:latin typeface="Calibri" panose="020F0502020204030204" pitchFamily="34" charset="0"/>
        <a:ea typeface="+mn-ea"/>
        <a:cs typeface="Arial" panose="020B0604020202020204" pitchFamily="34" charset="0"/>
      </a:defRPr>
    </a:lvl5pPr>
    <a:lvl6pPr marL="1758320" algn="l" defTabSz="703328" rtl="0" eaLnBrk="1" latinLnBrk="0" hangingPunct="1">
      <a:defRPr sz="6154" kern="1200">
        <a:solidFill>
          <a:schemeClr val="tx1"/>
        </a:solidFill>
        <a:latin typeface="Calibri" panose="020F0502020204030204" pitchFamily="34" charset="0"/>
        <a:ea typeface="+mn-ea"/>
        <a:cs typeface="Arial" panose="020B0604020202020204" pitchFamily="34" charset="0"/>
      </a:defRPr>
    </a:lvl6pPr>
    <a:lvl7pPr marL="2109985" algn="l" defTabSz="703328" rtl="0" eaLnBrk="1" latinLnBrk="0" hangingPunct="1">
      <a:defRPr sz="6154" kern="1200">
        <a:solidFill>
          <a:schemeClr val="tx1"/>
        </a:solidFill>
        <a:latin typeface="Calibri" panose="020F0502020204030204" pitchFamily="34" charset="0"/>
        <a:ea typeface="+mn-ea"/>
        <a:cs typeface="Arial" panose="020B0604020202020204" pitchFamily="34" charset="0"/>
      </a:defRPr>
    </a:lvl7pPr>
    <a:lvl8pPr marL="2461649" algn="l" defTabSz="703328" rtl="0" eaLnBrk="1" latinLnBrk="0" hangingPunct="1">
      <a:defRPr sz="6154" kern="1200">
        <a:solidFill>
          <a:schemeClr val="tx1"/>
        </a:solidFill>
        <a:latin typeface="Calibri" panose="020F0502020204030204" pitchFamily="34" charset="0"/>
        <a:ea typeface="+mn-ea"/>
        <a:cs typeface="Arial" panose="020B0604020202020204" pitchFamily="34" charset="0"/>
      </a:defRPr>
    </a:lvl8pPr>
    <a:lvl9pPr marL="2813314" algn="l" defTabSz="703328" rtl="0" eaLnBrk="1" latinLnBrk="0" hangingPunct="1">
      <a:defRPr sz="6154"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761" autoAdjust="0"/>
    <p:restoredTop sz="94863" autoAdjust="0"/>
  </p:normalViewPr>
  <p:slideViewPr>
    <p:cSldViewPr>
      <p:cViewPr varScale="1">
        <p:scale>
          <a:sx n="28" d="100"/>
          <a:sy n="28" d="100"/>
        </p:scale>
        <p:origin x="1761" y="60"/>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200CCF-3F28-4189-A8CF-8C2024BD7B48}" type="datetimeFigureOut">
              <a:rPr lang="en-US" smtClean="0"/>
              <a:t>12/12/2016</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0AD9DD-D5F3-47D5-A031-80F5D0FD2543}" type="slidenum">
              <a:rPr lang="en-US" smtClean="0"/>
              <a:t>‹#›</a:t>
            </a:fld>
            <a:endParaRPr lang="en-US"/>
          </a:p>
        </p:txBody>
      </p:sp>
    </p:spTree>
    <p:extLst>
      <p:ext uri="{BB962C8B-B14F-4D97-AF65-F5344CB8AC3E}">
        <p14:creationId xmlns:p14="http://schemas.microsoft.com/office/powerpoint/2010/main" val="237809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0AD9DD-D5F3-47D5-A031-80F5D0FD2543}" type="slidenum">
              <a:rPr lang="en-US" smtClean="0"/>
              <a:t>1</a:t>
            </a:fld>
            <a:endParaRPr lang="en-US"/>
          </a:p>
        </p:txBody>
      </p:sp>
    </p:spTree>
    <p:extLst>
      <p:ext uri="{BB962C8B-B14F-4D97-AF65-F5344CB8AC3E}">
        <p14:creationId xmlns:p14="http://schemas.microsoft.com/office/powerpoint/2010/main" val="219316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358660" indent="0" algn="ctr">
              <a:buNone/>
              <a:defRPr>
                <a:solidFill>
                  <a:schemeClr val="tx1">
                    <a:tint val="75000"/>
                  </a:schemeClr>
                </a:solidFill>
              </a:defRPr>
            </a:lvl2pPr>
            <a:lvl3pPr marL="2717320" indent="0" algn="ctr">
              <a:buNone/>
              <a:defRPr>
                <a:solidFill>
                  <a:schemeClr val="tx1">
                    <a:tint val="75000"/>
                  </a:schemeClr>
                </a:solidFill>
              </a:defRPr>
            </a:lvl3pPr>
            <a:lvl4pPr marL="4075980" indent="0" algn="ctr">
              <a:buNone/>
              <a:defRPr>
                <a:solidFill>
                  <a:schemeClr val="tx1">
                    <a:tint val="75000"/>
                  </a:schemeClr>
                </a:solidFill>
              </a:defRPr>
            </a:lvl4pPr>
            <a:lvl5pPr marL="5434640" indent="0" algn="ctr">
              <a:buNone/>
              <a:defRPr>
                <a:solidFill>
                  <a:schemeClr val="tx1">
                    <a:tint val="75000"/>
                  </a:schemeClr>
                </a:solidFill>
              </a:defRPr>
            </a:lvl5pPr>
            <a:lvl6pPr marL="6793300" indent="0" algn="ctr">
              <a:buNone/>
              <a:defRPr>
                <a:solidFill>
                  <a:schemeClr val="tx1">
                    <a:tint val="75000"/>
                  </a:schemeClr>
                </a:solidFill>
              </a:defRPr>
            </a:lvl6pPr>
            <a:lvl7pPr marL="8151960" indent="0" algn="ctr">
              <a:buNone/>
              <a:defRPr>
                <a:solidFill>
                  <a:schemeClr val="tx1">
                    <a:tint val="75000"/>
                  </a:schemeClr>
                </a:solidFill>
              </a:defRPr>
            </a:lvl7pPr>
            <a:lvl8pPr marL="9510620" indent="0" algn="ctr">
              <a:buNone/>
              <a:defRPr>
                <a:solidFill>
                  <a:schemeClr val="tx1">
                    <a:tint val="75000"/>
                  </a:schemeClr>
                </a:solidFill>
              </a:defRPr>
            </a:lvl8pPr>
            <a:lvl9pPr marL="1086927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756B69D-9AD1-4669-B44D-9C414F6F6F4D}" type="datetimeFigureOut">
              <a:rPr lang="en-US"/>
              <a:pPr>
                <a:defRPr/>
              </a:pPr>
              <a:t>12/12/2016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D289366-7180-43CA-8B25-754B2428754A}" type="slidenum">
              <a:rPr lang="en-US" altLang="en-US"/>
              <a:pPr/>
              <a:t>‹#›</a:t>
            </a:fld>
            <a:endParaRPr lang="en-US" altLang="en-US"/>
          </a:p>
        </p:txBody>
      </p:sp>
    </p:spTree>
    <p:extLst>
      <p:ext uri="{BB962C8B-B14F-4D97-AF65-F5344CB8AC3E}">
        <p14:creationId xmlns:p14="http://schemas.microsoft.com/office/powerpoint/2010/main" val="1472292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EA51928-13D7-4F3A-951B-6E268F1B6D7D}" type="datetimeFigureOut">
              <a:rPr lang="en-US"/>
              <a:pPr>
                <a:defRPr/>
              </a:pPr>
              <a:t>12/12/2016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0EBB9DE-F2D1-4FBF-856C-35C99117EDC2}" type="slidenum">
              <a:rPr lang="en-US" altLang="en-US"/>
              <a:pPr/>
              <a:t>‹#›</a:t>
            </a:fld>
            <a:endParaRPr lang="en-US" altLang="en-US"/>
          </a:p>
        </p:txBody>
      </p:sp>
    </p:spTree>
    <p:extLst>
      <p:ext uri="{BB962C8B-B14F-4D97-AF65-F5344CB8AC3E}">
        <p14:creationId xmlns:p14="http://schemas.microsoft.com/office/powerpoint/2010/main" val="349143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35389" y="4216401"/>
            <a:ext cx="31106744" cy="898804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5153" y="4216401"/>
            <a:ext cx="92771596" cy="898804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D54B975-2E10-4F46-8BBA-33217E56750B}" type="datetimeFigureOut">
              <a:rPr lang="en-US"/>
              <a:pPr>
                <a:defRPr/>
              </a:pPr>
              <a:t>12/12/2016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A348D51-9D55-4DB6-93FB-36662B70D247}" type="slidenum">
              <a:rPr lang="en-US" altLang="en-US"/>
              <a:pPr/>
              <a:t>‹#›</a:t>
            </a:fld>
            <a:endParaRPr lang="en-US" altLang="en-US"/>
          </a:p>
        </p:txBody>
      </p:sp>
    </p:spTree>
    <p:extLst>
      <p:ext uri="{BB962C8B-B14F-4D97-AF65-F5344CB8AC3E}">
        <p14:creationId xmlns:p14="http://schemas.microsoft.com/office/powerpoint/2010/main" val="174837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FD575D6-C892-4670-AA2D-E3ED146A76F3}" type="datetimeFigureOut">
              <a:rPr lang="en-US"/>
              <a:pPr>
                <a:defRPr/>
              </a:pPr>
              <a:t>12/12/2016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EAD7599-DEC6-46BD-AFA6-86D9194A94FB}" type="slidenum">
              <a:rPr lang="en-US" altLang="en-US"/>
              <a:pPr/>
              <a:t>‹#›</a:t>
            </a:fld>
            <a:endParaRPr lang="en-US" altLang="en-US"/>
          </a:p>
        </p:txBody>
      </p:sp>
    </p:spTree>
    <p:extLst>
      <p:ext uri="{BB962C8B-B14F-4D97-AF65-F5344CB8AC3E}">
        <p14:creationId xmlns:p14="http://schemas.microsoft.com/office/powerpoint/2010/main" val="403971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081"/>
            <a:ext cx="27980640" cy="4358640"/>
          </a:xfrm>
        </p:spPr>
        <p:txBody>
          <a:bodyPr anchor="t"/>
          <a:lstStyle>
            <a:lvl1pPr algn="l">
              <a:defRPr sz="11868" b="1" cap="all"/>
            </a:lvl1pPr>
          </a:lstStyle>
          <a:p>
            <a:r>
              <a:rPr lang="en-US"/>
              <a:t>Click to edit Master title style</a:t>
            </a:r>
          </a:p>
        </p:txBody>
      </p:sp>
      <p:sp>
        <p:nvSpPr>
          <p:cNvPr id="3" name="Text Placeholder 2"/>
          <p:cNvSpPr>
            <a:spLocks noGrp="1"/>
          </p:cNvSpPr>
          <p:nvPr>
            <p:ph type="body" idx="1"/>
          </p:nvPr>
        </p:nvSpPr>
        <p:spPr>
          <a:xfrm>
            <a:off x="2600326" y="9301485"/>
            <a:ext cx="27980640" cy="4800599"/>
          </a:xfrm>
        </p:spPr>
        <p:txBody>
          <a:bodyPr anchor="b"/>
          <a:lstStyle>
            <a:lvl1pPr marL="0" indent="0">
              <a:buNone/>
              <a:defRPr sz="5934">
                <a:solidFill>
                  <a:schemeClr val="tx1">
                    <a:tint val="75000"/>
                  </a:schemeClr>
                </a:solidFill>
              </a:defRPr>
            </a:lvl1pPr>
            <a:lvl2pPr marL="1358660" indent="0">
              <a:buNone/>
              <a:defRPr sz="5334">
                <a:solidFill>
                  <a:schemeClr val="tx1">
                    <a:tint val="75000"/>
                  </a:schemeClr>
                </a:solidFill>
              </a:defRPr>
            </a:lvl2pPr>
            <a:lvl3pPr marL="2717320" indent="0">
              <a:buNone/>
              <a:defRPr sz="4734">
                <a:solidFill>
                  <a:schemeClr val="tx1">
                    <a:tint val="75000"/>
                  </a:schemeClr>
                </a:solidFill>
              </a:defRPr>
            </a:lvl3pPr>
            <a:lvl4pPr marL="4075980" indent="0">
              <a:buNone/>
              <a:defRPr sz="4134">
                <a:solidFill>
                  <a:schemeClr val="tx1">
                    <a:tint val="75000"/>
                  </a:schemeClr>
                </a:solidFill>
              </a:defRPr>
            </a:lvl4pPr>
            <a:lvl5pPr marL="5434640" indent="0">
              <a:buNone/>
              <a:defRPr sz="4134">
                <a:solidFill>
                  <a:schemeClr val="tx1">
                    <a:tint val="75000"/>
                  </a:schemeClr>
                </a:solidFill>
              </a:defRPr>
            </a:lvl5pPr>
            <a:lvl6pPr marL="6793300" indent="0">
              <a:buNone/>
              <a:defRPr sz="4134">
                <a:solidFill>
                  <a:schemeClr val="tx1">
                    <a:tint val="75000"/>
                  </a:schemeClr>
                </a:solidFill>
              </a:defRPr>
            </a:lvl6pPr>
            <a:lvl7pPr marL="8151960" indent="0">
              <a:buNone/>
              <a:defRPr sz="4134">
                <a:solidFill>
                  <a:schemeClr val="tx1">
                    <a:tint val="75000"/>
                  </a:schemeClr>
                </a:solidFill>
              </a:defRPr>
            </a:lvl7pPr>
            <a:lvl8pPr marL="9510620" indent="0">
              <a:buNone/>
              <a:defRPr sz="4134">
                <a:solidFill>
                  <a:schemeClr val="tx1">
                    <a:tint val="75000"/>
                  </a:schemeClr>
                </a:solidFill>
              </a:defRPr>
            </a:lvl8pPr>
            <a:lvl9pPr marL="10869279" indent="0">
              <a:buNone/>
              <a:defRPr sz="413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E2E4645-8354-45E6-84D4-DF74BF2654E2}" type="datetimeFigureOut">
              <a:rPr lang="en-US"/>
              <a:pPr>
                <a:defRPr/>
              </a:pPr>
              <a:t>12/12/2016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187F937-C01A-4E50-ADC6-FD621F5EE41B}" type="slidenum">
              <a:rPr lang="en-US" altLang="en-US"/>
              <a:pPr/>
              <a:t>‹#›</a:t>
            </a:fld>
            <a:endParaRPr lang="en-US" altLang="en-US"/>
          </a:p>
        </p:txBody>
      </p:sp>
    </p:spTree>
    <p:extLst>
      <p:ext uri="{BB962C8B-B14F-4D97-AF65-F5344CB8AC3E}">
        <p14:creationId xmlns:p14="http://schemas.microsoft.com/office/powerpoint/2010/main" val="3146619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15152" y="24577041"/>
            <a:ext cx="61939170" cy="69519801"/>
          </a:xfrm>
        </p:spPr>
        <p:txBody>
          <a:bodyPr/>
          <a:lstStyle>
            <a:lvl1pPr>
              <a:defRPr sz="8334"/>
            </a:lvl1pPr>
            <a:lvl2pPr>
              <a:defRPr sz="7134"/>
            </a:lvl2pPr>
            <a:lvl3pPr>
              <a:defRPr sz="5934"/>
            </a:lvl3pPr>
            <a:lvl4pPr>
              <a:defRPr sz="5334"/>
            </a:lvl4pPr>
            <a:lvl5pPr>
              <a:defRPr sz="5334"/>
            </a:lvl5pPr>
            <a:lvl6pPr>
              <a:defRPr sz="5334"/>
            </a:lvl6pPr>
            <a:lvl7pPr>
              <a:defRPr sz="5334"/>
            </a:lvl7pPr>
            <a:lvl8pPr>
              <a:defRPr sz="5334"/>
            </a:lvl8pPr>
            <a:lvl9pPr>
              <a:defRPr sz="53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402962" y="24577041"/>
            <a:ext cx="61939170" cy="69519801"/>
          </a:xfrm>
        </p:spPr>
        <p:txBody>
          <a:bodyPr/>
          <a:lstStyle>
            <a:lvl1pPr>
              <a:defRPr sz="8334"/>
            </a:lvl1pPr>
            <a:lvl2pPr>
              <a:defRPr sz="7134"/>
            </a:lvl2pPr>
            <a:lvl3pPr>
              <a:defRPr sz="5934"/>
            </a:lvl3pPr>
            <a:lvl4pPr>
              <a:defRPr sz="5334"/>
            </a:lvl4pPr>
            <a:lvl5pPr>
              <a:defRPr sz="5334"/>
            </a:lvl5pPr>
            <a:lvl6pPr>
              <a:defRPr sz="5334"/>
            </a:lvl6pPr>
            <a:lvl7pPr>
              <a:defRPr sz="5334"/>
            </a:lvl7pPr>
            <a:lvl8pPr>
              <a:defRPr sz="5334"/>
            </a:lvl8pPr>
            <a:lvl9pPr>
              <a:defRPr sz="53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EB42763-BB31-4C30-A389-0BAE6B07E36E}" type="datetimeFigureOut">
              <a:rPr lang="en-US"/>
              <a:pPr>
                <a:defRPr/>
              </a:pPr>
              <a:t>12/12/2016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386D571-1CF8-400C-98E7-20B0560D9123}" type="slidenum">
              <a:rPr lang="en-US" altLang="en-US"/>
              <a:pPr/>
              <a:t>‹#›</a:t>
            </a:fld>
            <a:endParaRPr lang="en-US" altLang="en-US"/>
          </a:p>
        </p:txBody>
      </p:sp>
    </p:spTree>
    <p:extLst>
      <p:ext uri="{BB962C8B-B14F-4D97-AF65-F5344CB8AC3E}">
        <p14:creationId xmlns:p14="http://schemas.microsoft.com/office/powerpoint/2010/main" val="230975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3" y="4912363"/>
            <a:ext cx="14544676" cy="2047239"/>
          </a:xfrm>
        </p:spPr>
        <p:txBody>
          <a:bodyPr anchor="b"/>
          <a:lstStyle>
            <a:lvl1pPr marL="0" indent="0">
              <a:buNone/>
              <a:defRPr sz="7134" b="1"/>
            </a:lvl1pPr>
            <a:lvl2pPr marL="1358660" indent="0">
              <a:buNone/>
              <a:defRPr sz="5934" b="1"/>
            </a:lvl2pPr>
            <a:lvl3pPr marL="2717320" indent="0">
              <a:buNone/>
              <a:defRPr sz="5334" b="1"/>
            </a:lvl3pPr>
            <a:lvl4pPr marL="4075980" indent="0">
              <a:buNone/>
              <a:defRPr sz="4734" b="1"/>
            </a:lvl4pPr>
            <a:lvl5pPr marL="5434640" indent="0">
              <a:buNone/>
              <a:defRPr sz="4734" b="1"/>
            </a:lvl5pPr>
            <a:lvl6pPr marL="6793300" indent="0">
              <a:buNone/>
              <a:defRPr sz="4734" b="1"/>
            </a:lvl6pPr>
            <a:lvl7pPr marL="8151960" indent="0">
              <a:buNone/>
              <a:defRPr sz="4734" b="1"/>
            </a:lvl7pPr>
            <a:lvl8pPr marL="9510620" indent="0">
              <a:buNone/>
              <a:defRPr sz="4734" b="1"/>
            </a:lvl8pPr>
            <a:lvl9pPr marL="10869279" indent="0">
              <a:buNone/>
              <a:defRPr sz="4734" b="1"/>
            </a:lvl9pPr>
          </a:lstStyle>
          <a:p>
            <a:pPr lvl="0"/>
            <a:r>
              <a:rPr lang="en-US"/>
              <a:t>Click to edit Master text styles</a:t>
            </a:r>
          </a:p>
        </p:txBody>
      </p:sp>
      <p:sp>
        <p:nvSpPr>
          <p:cNvPr id="4" name="Content Placeholder 3"/>
          <p:cNvSpPr>
            <a:spLocks noGrp="1"/>
          </p:cNvSpPr>
          <p:nvPr>
            <p:ph sz="half" idx="2"/>
          </p:nvPr>
        </p:nvSpPr>
        <p:spPr>
          <a:xfrm>
            <a:off x="1645923" y="6959601"/>
            <a:ext cx="14544676" cy="12644121"/>
          </a:xfrm>
        </p:spPr>
        <p:txBody>
          <a:bodyPr/>
          <a:lstStyle>
            <a:lvl1pPr>
              <a:defRPr sz="7134"/>
            </a:lvl1pPr>
            <a:lvl2pPr>
              <a:defRPr sz="5934"/>
            </a:lvl2pPr>
            <a:lvl3pPr>
              <a:defRPr sz="5334"/>
            </a:lvl3pPr>
            <a:lvl4pPr>
              <a:defRPr sz="4734"/>
            </a:lvl4pPr>
            <a:lvl5pPr>
              <a:defRPr sz="4734"/>
            </a:lvl5pPr>
            <a:lvl6pPr>
              <a:defRPr sz="4734"/>
            </a:lvl6pPr>
            <a:lvl7pPr>
              <a:defRPr sz="4734"/>
            </a:lvl7pPr>
            <a:lvl8pPr>
              <a:defRPr sz="4734"/>
            </a:lvl8pPr>
            <a:lvl9pPr>
              <a:defRPr sz="47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3"/>
            <a:ext cx="14550390" cy="2047239"/>
          </a:xfrm>
        </p:spPr>
        <p:txBody>
          <a:bodyPr anchor="b"/>
          <a:lstStyle>
            <a:lvl1pPr marL="0" indent="0">
              <a:buNone/>
              <a:defRPr sz="7134" b="1"/>
            </a:lvl1pPr>
            <a:lvl2pPr marL="1358660" indent="0">
              <a:buNone/>
              <a:defRPr sz="5934" b="1"/>
            </a:lvl2pPr>
            <a:lvl3pPr marL="2717320" indent="0">
              <a:buNone/>
              <a:defRPr sz="5334" b="1"/>
            </a:lvl3pPr>
            <a:lvl4pPr marL="4075980" indent="0">
              <a:buNone/>
              <a:defRPr sz="4734" b="1"/>
            </a:lvl4pPr>
            <a:lvl5pPr marL="5434640" indent="0">
              <a:buNone/>
              <a:defRPr sz="4734" b="1"/>
            </a:lvl5pPr>
            <a:lvl6pPr marL="6793300" indent="0">
              <a:buNone/>
              <a:defRPr sz="4734" b="1"/>
            </a:lvl6pPr>
            <a:lvl7pPr marL="8151960" indent="0">
              <a:buNone/>
              <a:defRPr sz="4734" b="1"/>
            </a:lvl7pPr>
            <a:lvl8pPr marL="9510620" indent="0">
              <a:buNone/>
              <a:defRPr sz="4734" b="1"/>
            </a:lvl8pPr>
            <a:lvl9pPr marL="10869279" indent="0">
              <a:buNone/>
              <a:defRPr sz="4734" b="1"/>
            </a:lvl9pPr>
          </a:lstStyle>
          <a:p>
            <a:pPr lvl="0"/>
            <a:r>
              <a:rPr lang="en-US"/>
              <a:t>Click to edit Master text styles</a:t>
            </a:r>
          </a:p>
        </p:txBody>
      </p:sp>
      <p:sp>
        <p:nvSpPr>
          <p:cNvPr id="6" name="Content Placeholder 5"/>
          <p:cNvSpPr>
            <a:spLocks noGrp="1"/>
          </p:cNvSpPr>
          <p:nvPr>
            <p:ph sz="quarter" idx="4"/>
          </p:nvPr>
        </p:nvSpPr>
        <p:spPr>
          <a:xfrm>
            <a:off x="16722092" y="6959601"/>
            <a:ext cx="14550390" cy="12644121"/>
          </a:xfrm>
        </p:spPr>
        <p:txBody>
          <a:bodyPr/>
          <a:lstStyle>
            <a:lvl1pPr>
              <a:defRPr sz="7134"/>
            </a:lvl1pPr>
            <a:lvl2pPr>
              <a:defRPr sz="5934"/>
            </a:lvl2pPr>
            <a:lvl3pPr>
              <a:defRPr sz="5334"/>
            </a:lvl3pPr>
            <a:lvl4pPr>
              <a:defRPr sz="4734"/>
            </a:lvl4pPr>
            <a:lvl5pPr>
              <a:defRPr sz="4734"/>
            </a:lvl5pPr>
            <a:lvl6pPr>
              <a:defRPr sz="4734"/>
            </a:lvl6pPr>
            <a:lvl7pPr>
              <a:defRPr sz="4734"/>
            </a:lvl7pPr>
            <a:lvl8pPr>
              <a:defRPr sz="4734"/>
            </a:lvl8pPr>
            <a:lvl9pPr>
              <a:defRPr sz="47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0598BD6-5493-490E-9F82-0FD587151F46}" type="datetimeFigureOut">
              <a:rPr lang="en-US"/>
              <a:pPr>
                <a:defRPr/>
              </a:pPr>
              <a:t>12/12/2016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F1424068-0433-4150-8B03-D33992F9B91D}" type="slidenum">
              <a:rPr lang="en-US" altLang="en-US"/>
              <a:pPr/>
              <a:t>‹#›</a:t>
            </a:fld>
            <a:endParaRPr lang="en-US" altLang="en-US"/>
          </a:p>
        </p:txBody>
      </p:sp>
    </p:spTree>
    <p:extLst>
      <p:ext uri="{BB962C8B-B14F-4D97-AF65-F5344CB8AC3E}">
        <p14:creationId xmlns:p14="http://schemas.microsoft.com/office/powerpoint/2010/main" val="290383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3C42B6E-15A0-40AC-927C-CEBF6AA84C68}" type="datetimeFigureOut">
              <a:rPr lang="en-US"/>
              <a:pPr>
                <a:defRPr/>
              </a:pPr>
              <a:t>12/12/2016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C02F1EAF-02B7-4532-A2C3-39F68111F92B}" type="slidenum">
              <a:rPr lang="en-US" altLang="en-US"/>
              <a:pPr/>
              <a:t>‹#›</a:t>
            </a:fld>
            <a:endParaRPr lang="en-US" altLang="en-US"/>
          </a:p>
        </p:txBody>
      </p:sp>
    </p:spTree>
    <p:extLst>
      <p:ext uri="{BB962C8B-B14F-4D97-AF65-F5344CB8AC3E}">
        <p14:creationId xmlns:p14="http://schemas.microsoft.com/office/powerpoint/2010/main" val="183205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5148180-7D70-4745-8BEC-EA9E892E4E80}" type="datetimeFigureOut">
              <a:rPr lang="en-US"/>
              <a:pPr>
                <a:defRPr/>
              </a:pPr>
              <a:t>12/12/2016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3BA0A319-4C8F-47D3-B4D9-EAD9F19B96AB}" type="slidenum">
              <a:rPr lang="en-US" altLang="en-US"/>
              <a:pPr/>
              <a:t>‹#›</a:t>
            </a:fld>
            <a:endParaRPr lang="en-US" altLang="en-US"/>
          </a:p>
        </p:txBody>
      </p:sp>
    </p:spTree>
    <p:extLst>
      <p:ext uri="{BB962C8B-B14F-4D97-AF65-F5344CB8AC3E}">
        <p14:creationId xmlns:p14="http://schemas.microsoft.com/office/powerpoint/2010/main" val="1133381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4" y="873760"/>
            <a:ext cx="10829926" cy="3718560"/>
          </a:xfrm>
        </p:spPr>
        <p:txBody>
          <a:bodyPr anchor="b"/>
          <a:lstStyle>
            <a:lvl1pPr algn="l">
              <a:defRPr sz="5934" b="1"/>
            </a:lvl1pPr>
          </a:lstStyle>
          <a:p>
            <a:r>
              <a:rPr lang="en-US"/>
              <a:t>Click to edit Master title style</a:t>
            </a:r>
          </a:p>
        </p:txBody>
      </p:sp>
      <p:sp>
        <p:nvSpPr>
          <p:cNvPr id="3" name="Content Placeholder 2"/>
          <p:cNvSpPr>
            <a:spLocks noGrp="1"/>
          </p:cNvSpPr>
          <p:nvPr>
            <p:ph idx="1"/>
          </p:nvPr>
        </p:nvSpPr>
        <p:spPr>
          <a:xfrm>
            <a:off x="12870180" y="873763"/>
            <a:ext cx="18402300" cy="18729961"/>
          </a:xfrm>
        </p:spPr>
        <p:txBody>
          <a:bodyPr/>
          <a:lstStyle>
            <a:lvl1pPr>
              <a:defRPr sz="9534"/>
            </a:lvl1pPr>
            <a:lvl2pPr>
              <a:defRPr sz="8334"/>
            </a:lvl2pPr>
            <a:lvl3pPr>
              <a:defRPr sz="7134"/>
            </a:lvl3pPr>
            <a:lvl4pPr>
              <a:defRPr sz="5934"/>
            </a:lvl4pPr>
            <a:lvl5pPr>
              <a:defRPr sz="5934"/>
            </a:lvl5pPr>
            <a:lvl6pPr>
              <a:defRPr sz="5934"/>
            </a:lvl6pPr>
            <a:lvl7pPr>
              <a:defRPr sz="5934"/>
            </a:lvl7pPr>
            <a:lvl8pPr>
              <a:defRPr sz="5934"/>
            </a:lvl8pPr>
            <a:lvl9pPr>
              <a:defRPr sz="59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4" y="4592323"/>
            <a:ext cx="10829926" cy="15011401"/>
          </a:xfrm>
        </p:spPr>
        <p:txBody>
          <a:bodyPr/>
          <a:lstStyle>
            <a:lvl1pPr marL="0" indent="0">
              <a:buNone/>
              <a:defRPr sz="4134"/>
            </a:lvl1pPr>
            <a:lvl2pPr marL="1358660" indent="0">
              <a:buNone/>
              <a:defRPr sz="3534"/>
            </a:lvl2pPr>
            <a:lvl3pPr marL="2717320" indent="0">
              <a:buNone/>
              <a:defRPr sz="3000"/>
            </a:lvl3pPr>
            <a:lvl4pPr marL="4075980" indent="0">
              <a:buNone/>
              <a:defRPr sz="2667"/>
            </a:lvl4pPr>
            <a:lvl5pPr marL="5434640" indent="0">
              <a:buNone/>
              <a:defRPr sz="2667"/>
            </a:lvl5pPr>
            <a:lvl6pPr marL="6793300" indent="0">
              <a:buNone/>
              <a:defRPr sz="2667"/>
            </a:lvl6pPr>
            <a:lvl7pPr marL="8151960" indent="0">
              <a:buNone/>
              <a:defRPr sz="2667"/>
            </a:lvl7pPr>
            <a:lvl8pPr marL="9510620" indent="0">
              <a:buNone/>
              <a:defRPr sz="2667"/>
            </a:lvl8pPr>
            <a:lvl9pPr marL="10869279" indent="0">
              <a:buNone/>
              <a:defRPr sz="2667"/>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CD0D3FE-FB60-4A2D-9640-648EE86DC731}" type="datetimeFigureOut">
              <a:rPr lang="en-US"/>
              <a:pPr>
                <a:defRPr/>
              </a:pPr>
              <a:t>12/12/2016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F94C465-87D0-4CD4-9220-F6771C7F9274}" type="slidenum">
              <a:rPr lang="en-US" altLang="en-US"/>
              <a:pPr/>
              <a:t>‹#›</a:t>
            </a:fld>
            <a:endParaRPr lang="en-US" altLang="en-US"/>
          </a:p>
        </p:txBody>
      </p:sp>
    </p:spTree>
    <p:extLst>
      <p:ext uri="{BB962C8B-B14F-4D97-AF65-F5344CB8AC3E}">
        <p14:creationId xmlns:p14="http://schemas.microsoft.com/office/powerpoint/2010/main" val="258872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6" y="15361921"/>
            <a:ext cx="19751040" cy="1813561"/>
          </a:xfrm>
        </p:spPr>
        <p:txBody>
          <a:bodyPr anchor="b"/>
          <a:lstStyle>
            <a:lvl1pPr algn="l">
              <a:defRPr sz="5934" b="1"/>
            </a:lvl1pPr>
          </a:lstStyle>
          <a:p>
            <a:r>
              <a:rPr lang="en-US"/>
              <a:t>Click to edit Master title style</a:t>
            </a:r>
          </a:p>
        </p:txBody>
      </p:sp>
      <p:sp>
        <p:nvSpPr>
          <p:cNvPr id="3" name="Picture Placeholder 2"/>
          <p:cNvSpPr>
            <a:spLocks noGrp="1"/>
          </p:cNvSpPr>
          <p:nvPr>
            <p:ph type="pic" idx="1"/>
          </p:nvPr>
        </p:nvSpPr>
        <p:spPr>
          <a:xfrm>
            <a:off x="6452236" y="1960880"/>
            <a:ext cx="19751040" cy="13167360"/>
          </a:xfrm>
        </p:spPr>
        <p:txBody>
          <a:bodyPr rtlCol="0">
            <a:normAutofit/>
          </a:bodyPr>
          <a:lstStyle>
            <a:lvl1pPr marL="0" indent="0">
              <a:buNone/>
              <a:defRPr sz="9534"/>
            </a:lvl1pPr>
            <a:lvl2pPr marL="1358660" indent="0">
              <a:buNone/>
              <a:defRPr sz="8334"/>
            </a:lvl2pPr>
            <a:lvl3pPr marL="2717320" indent="0">
              <a:buNone/>
              <a:defRPr sz="7134"/>
            </a:lvl3pPr>
            <a:lvl4pPr marL="4075980" indent="0">
              <a:buNone/>
              <a:defRPr sz="5934"/>
            </a:lvl4pPr>
            <a:lvl5pPr marL="5434640" indent="0">
              <a:buNone/>
              <a:defRPr sz="5934"/>
            </a:lvl5pPr>
            <a:lvl6pPr marL="6793300" indent="0">
              <a:buNone/>
              <a:defRPr sz="5934"/>
            </a:lvl6pPr>
            <a:lvl7pPr marL="8151960" indent="0">
              <a:buNone/>
              <a:defRPr sz="5934"/>
            </a:lvl7pPr>
            <a:lvl8pPr marL="9510620" indent="0">
              <a:buNone/>
              <a:defRPr sz="5934"/>
            </a:lvl8pPr>
            <a:lvl9pPr marL="10869279" indent="0">
              <a:buNone/>
              <a:defRPr sz="5934"/>
            </a:lvl9pPr>
          </a:lstStyle>
          <a:p>
            <a:pPr lvl="0"/>
            <a:endParaRPr lang="en-US" noProof="0"/>
          </a:p>
        </p:txBody>
      </p:sp>
      <p:sp>
        <p:nvSpPr>
          <p:cNvPr id="4" name="Text Placeholder 3"/>
          <p:cNvSpPr>
            <a:spLocks noGrp="1"/>
          </p:cNvSpPr>
          <p:nvPr>
            <p:ph type="body" sz="half" idx="2"/>
          </p:nvPr>
        </p:nvSpPr>
        <p:spPr>
          <a:xfrm>
            <a:off x="6452236" y="17175483"/>
            <a:ext cx="19751040" cy="2575559"/>
          </a:xfrm>
        </p:spPr>
        <p:txBody>
          <a:bodyPr/>
          <a:lstStyle>
            <a:lvl1pPr marL="0" indent="0">
              <a:buNone/>
              <a:defRPr sz="4134"/>
            </a:lvl1pPr>
            <a:lvl2pPr marL="1358660" indent="0">
              <a:buNone/>
              <a:defRPr sz="3534"/>
            </a:lvl2pPr>
            <a:lvl3pPr marL="2717320" indent="0">
              <a:buNone/>
              <a:defRPr sz="3000"/>
            </a:lvl3pPr>
            <a:lvl4pPr marL="4075980" indent="0">
              <a:buNone/>
              <a:defRPr sz="2667"/>
            </a:lvl4pPr>
            <a:lvl5pPr marL="5434640" indent="0">
              <a:buNone/>
              <a:defRPr sz="2667"/>
            </a:lvl5pPr>
            <a:lvl6pPr marL="6793300" indent="0">
              <a:buNone/>
              <a:defRPr sz="2667"/>
            </a:lvl6pPr>
            <a:lvl7pPr marL="8151960" indent="0">
              <a:buNone/>
              <a:defRPr sz="2667"/>
            </a:lvl7pPr>
            <a:lvl8pPr marL="9510620" indent="0">
              <a:buNone/>
              <a:defRPr sz="2667"/>
            </a:lvl8pPr>
            <a:lvl9pPr marL="10869279" indent="0">
              <a:buNone/>
              <a:defRPr sz="2667"/>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C75E518-80B3-421B-A042-A6ED33C14F49}" type="datetimeFigureOut">
              <a:rPr lang="en-US"/>
              <a:pPr>
                <a:defRPr/>
              </a:pPr>
              <a:t>12/12/2016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918562B-3A83-4E0D-8FE0-A3BC43E6C02F}" type="slidenum">
              <a:rPr lang="en-US" altLang="en-US"/>
              <a:pPr/>
              <a:t>‹#›</a:t>
            </a:fld>
            <a:endParaRPr lang="en-US" altLang="en-US"/>
          </a:p>
        </p:txBody>
      </p:sp>
    </p:spTree>
    <p:extLst>
      <p:ext uri="{BB962C8B-B14F-4D97-AF65-F5344CB8AC3E}">
        <p14:creationId xmlns:p14="http://schemas.microsoft.com/office/powerpoint/2010/main" val="1231650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6466" y="878417"/>
            <a:ext cx="29625471"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646466" y="5120217"/>
            <a:ext cx="29625471" cy="1448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646466" y="20340109"/>
            <a:ext cx="7679871" cy="1168400"/>
          </a:xfrm>
          <a:prstGeom prst="rect">
            <a:avLst/>
          </a:prstGeom>
        </p:spPr>
        <p:txBody>
          <a:bodyPr vert="horz" lIns="407557" tIns="203779" rIns="407557" bIns="203779" rtlCol="0" anchor="ctr"/>
          <a:lstStyle>
            <a:lvl1pPr algn="l" defTabSz="2717320" fontAlgn="auto">
              <a:spcBef>
                <a:spcPts val="0"/>
              </a:spcBef>
              <a:spcAft>
                <a:spcPts val="0"/>
              </a:spcAft>
              <a:defRPr sz="3534" smtClean="0">
                <a:solidFill>
                  <a:schemeClr val="tx1">
                    <a:tint val="75000"/>
                  </a:schemeClr>
                </a:solidFill>
                <a:latin typeface="+mn-lt"/>
                <a:cs typeface="+mn-cs"/>
              </a:defRPr>
            </a:lvl1pPr>
          </a:lstStyle>
          <a:p>
            <a:pPr>
              <a:defRPr/>
            </a:pPr>
            <a:fld id="{EE223DC3-3664-4918-B1C8-E04DC10752F3}" type="datetimeFigureOut">
              <a:rPr lang="en-US"/>
              <a:pPr>
                <a:defRPr/>
              </a:pPr>
              <a:t>12/12/2016</a:t>
            </a:fld>
            <a:endParaRPr lang="en-US"/>
          </a:p>
        </p:txBody>
      </p:sp>
      <p:sp>
        <p:nvSpPr>
          <p:cNvPr id="5" name="Footer Placeholder 4"/>
          <p:cNvSpPr>
            <a:spLocks noGrp="1"/>
          </p:cNvSpPr>
          <p:nvPr>
            <p:ph type="ftr" sz="quarter" idx="3"/>
          </p:nvPr>
        </p:nvSpPr>
        <p:spPr>
          <a:xfrm>
            <a:off x="11247666" y="20340109"/>
            <a:ext cx="10423071" cy="1168400"/>
          </a:xfrm>
          <a:prstGeom prst="rect">
            <a:avLst/>
          </a:prstGeom>
        </p:spPr>
        <p:txBody>
          <a:bodyPr vert="horz" lIns="407557" tIns="203779" rIns="407557" bIns="203779" rtlCol="0" anchor="ctr"/>
          <a:lstStyle>
            <a:lvl1pPr algn="ctr" defTabSz="2717320" fontAlgn="auto">
              <a:spcBef>
                <a:spcPts val="0"/>
              </a:spcBef>
              <a:spcAft>
                <a:spcPts val="0"/>
              </a:spcAft>
              <a:defRPr sz="3534">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23592066" y="20340109"/>
            <a:ext cx="7679871" cy="1168400"/>
          </a:xfrm>
          <a:prstGeom prst="rect">
            <a:avLst/>
          </a:prstGeom>
        </p:spPr>
        <p:txBody>
          <a:bodyPr vert="horz" wrap="square" lIns="407557" tIns="203779" rIns="407557" bIns="203779" numCol="1" anchor="ctr" anchorCtr="0" compatLnSpc="1">
            <a:prstTxWarp prst="textNoShape">
              <a:avLst/>
            </a:prstTxWarp>
          </a:bodyPr>
          <a:lstStyle>
            <a:lvl1pPr algn="r">
              <a:defRPr sz="3534">
                <a:solidFill>
                  <a:srgbClr val="898989"/>
                </a:solidFill>
              </a:defRPr>
            </a:lvl1pPr>
          </a:lstStyle>
          <a:p>
            <a:fld id="{4C4C6AE6-BDA3-444D-99EE-BE22EBAD17D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717014" rtl="0" fontAlgn="base">
        <a:spcBef>
          <a:spcPct val="0"/>
        </a:spcBef>
        <a:spcAft>
          <a:spcPct val="0"/>
        </a:spcAft>
        <a:defRPr sz="13067" kern="1200">
          <a:solidFill>
            <a:schemeClr val="tx1"/>
          </a:solidFill>
          <a:latin typeface="+mj-lt"/>
          <a:ea typeface="+mj-ea"/>
          <a:cs typeface="+mj-cs"/>
        </a:defRPr>
      </a:lvl1pPr>
      <a:lvl2pPr algn="ctr" defTabSz="2717014" rtl="0" fontAlgn="base">
        <a:spcBef>
          <a:spcPct val="0"/>
        </a:spcBef>
        <a:spcAft>
          <a:spcPct val="0"/>
        </a:spcAft>
        <a:defRPr sz="13067">
          <a:solidFill>
            <a:schemeClr val="tx1"/>
          </a:solidFill>
          <a:latin typeface="Calibri" panose="020F0502020204030204" pitchFamily="34" charset="0"/>
        </a:defRPr>
      </a:lvl2pPr>
      <a:lvl3pPr algn="ctr" defTabSz="2717014" rtl="0" fontAlgn="base">
        <a:spcBef>
          <a:spcPct val="0"/>
        </a:spcBef>
        <a:spcAft>
          <a:spcPct val="0"/>
        </a:spcAft>
        <a:defRPr sz="13067">
          <a:solidFill>
            <a:schemeClr val="tx1"/>
          </a:solidFill>
          <a:latin typeface="Calibri" panose="020F0502020204030204" pitchFamily="34" charset="0"/>
        </a:defRPr>
      </a:lvl3pPr>
      <a:lvl4pPr algn="ctr" defTabSz="2717014" rtl="0" fontAlgn="base">
        <a:spcBef>
          <a:spcPct val="0"/>
        </a:spcBef>
        <a:spcAft>
          <a:spcPct val="0"/>
        </a:spcAft>
        <a:defRPr sz="13067">
          <a:solidFill>
            <a:schemeClr val="tx1"/>
          </a:solidFill>
          <a:latin typeface="Calibri" panose="020F0502020204030204" pitchFamily="34" charset="0"/>
        </a:defRPr>
      </a:lvl4pPr>
      <a:lvl5pPr algn="ctr" defTabSz="2717014" rtl="0" fontAlgn="base">
        <a:spcBef>
          <a:spcPct val="0"/>
        </a:spcBef>
        <a:spcAft>
          <a:spcPct val="0"/>
        </a:spcAft>
        <a:defRPr sz="13067">
          <a:solidFill>
            <a:schemeClr val="tx1"/>
          </a:solidFill>
          <a:latin typeface="Calibri" panose="020F0502020204030204" pitchFamily="34" charset="0"/>
        </a:defRPr>
      </a:lvl5pPr>
      <a:lvl6pPr marL="304831" algn="ctr" defTabSz="2717014" rtl="0" fontAlgn="base">
        <a:spcBef>
          <a:spcPct val="0"/>
        </a:spcBef>
        <a:spcAft>
          <a:spcPct val="0"/>
        </a:spcAft>
        <a:defRPr sz="13067">
          <a:solidFill>
            <a:schemeClr val="tx1"/>
          </a:solidFill>
          <a:latin typeface="Calibri" panose="020F0502020204030204" pitchFamily="34" charset="0"/>
        </a:defRPr>
      </a:lvl6pPr>
      <a:lvl7pPr marL="609660" algn="ctr" defTabSz="2717014" rtl="0" fontAlgn="base">
        <a:spcBef>
          <a:spcPct val="0"/>
        </a:spcBef>
        <a:spcAft>
          <a:spcPct val="0"/>
        </a:spcAft>
        <a:defRPr sz="13067">
          <a:solidFill>
            <a:schemeClr val="tx1"/>
          </a:solidFill>
          <a:latin typeface="Calibri" panose="020F0502020204030204" pitchFamily="34" charset="0"/>
        </a:defRPr>
      </a:lvl7pPr>
      <a:lvl8pPr marL="914492" algn="ctr" defTabSz="2717014" rtl="0" fontAlgn="base">
        <a:spcBef>
          <a:spcPct val="0"/>
        </a:spcBef>
        <a:spcAft>
          <a:spcPct val="0"/>
        </a:spcAft>
        <a:defRPr sz="13067">
          <a:solidFill>
            <a:schemeClr val="tx1"/>
          </a:solidFill>
          <a:latin typeface="Calibri" panose="020F0502020204030204" pitchFamily="34" charset="0"/>
        </a:defRPr>
      </a:lvl8pPr>
      <a:lvl9pPr marL="1219322" algn="ctr" defTabSz="2717014" rtl="0" fontAlgn="base">
        <a:spcBef>
          <a:spcPct val="0"/>
        </a:spcBef>
        <a:spcAft>
          <a:spcPct val="0"/>
        </a:spcAft>
        <a:defRPr sz="13067">
          <a:solidFill>
            <a:schemeClr val="tx1"/>
          </a:solidFill>
          <a:latin typeface="Calibri" panose="020F0502020204030204" pitchFamily="34" charset="0"/>
        </a:defRPr>
      </a:lvl9pPr>
    </p:titleStyle>
    <p:bodyStyle>
      <a:lvl1pPr marL="1018219" indent="-1018219" algn="l" defTabSz="2717014" rtl="0" fontAlgn="base">
        <a:spcBef>
          <a:spcPct val="20000"/>
        </a:spcBef>
        <a:spcAft>
          <a:spcPct val="0"/>
        </a:spcAft>
        <a:buFont typeface="Arial" panose="020B0604020202020204" pitchFamily="34" charset="0"/>
        <a:buChar char="•"/>
        <a:defRPr sz="9534" kern="1200">
          <a:solidFill>
            <a:schemeClr val="tx1"/>
          </a:solidFill>
          <a:latin typeface="+mn-lt"/>
          <a:ea typeface="+mn-ea"/>
          <a:cs typeface="+mn-cs"/>
        </a:defRPr>
      </a:lvl1pPr>
      <a:lvl2pPr marL="2206846" indent="-848868" algn="l" defTabSz="2717014" rtl="0" fontAlgn="base">
        <a:spcBef>
          <a:spcPct val="20000"/>
        </a:spcBef>
        <a:spcAft>
          <a:spcPct val="0"/>
        </a:spcAft>
        <a:buFont typeface="Arial" panose="020B0604020202020204" pitchFamily="34" charset="0"/>
        <a:buChar char="–"/>
        <a:defRPr sz="8334" kern="1200">
          <a:solidFill>
            <a:schemeClr val="tx1"/>
          </a:solidFill>
          <a:latin typeface="+mn-lt"/>
          <a:ea typeface="+mn-ea"/>
          <a:cs typeface="+mn-cs"/>
        </a:defRPr>
      </a:lvl2pPr>
      <a:lvl3pPr marL="3396532" indent="-678460" algn="l" defTabSz="2717014" rtl="0" fontAlgn="base">
        <a:spcBef>
          <a:spcPct val="20000"/>
        </a:spcBef>
        <a:spcAft>
          <a:spcPct val="0"/>
        </a:spcAft>
        <a:buFont typeface="Arial" panose="020B0604020202020204" pitchFamily="34" charset="0"/>
        <a:buChar char="•"/>
        <a:defRPr sz="7134" kern="1200">
          <a:solidFill>
            <a:schemeClr val="tx1"/>
          </a:solidFill>
          <a:latin typeface="+mn-lt"/>
          <a:ea typeface="+mn-ea"/>
          <a:cs typeface="+mn-cs"/>
        </a:defRPr>
      </a:lvl3pPr>
      <a:lvl4pPr marL="4754509" indent="-678460" algn="l" defTabSz="2717014" rtl="0" fontAlgn="base">
        <a:spcBef>
          <a:spcPct val="20000"/>
        </a:spcBef>
        <a:spcAft>
          <a:spcPct val="0"/>
        </a:spcAft>
        <a:buFont typeface="Arial" panose="020B0604020202020204" pitchFamily="34" charset="0"/>
        <a:buChar char="–"/>
        <a:defRPr sz="5934" kern="1200">
          <a:solidFill>
            <a:schemeClr val="tx1"/>
          </a:solidFill>
          <a:latin typeface="+mn-lt"/>
          <a:ea typeface="+mn-ea"/>
          <a:cs typeface="+mn-cs"/>
        </a:defRPr>
      </a:lvl4pPr>
      <a:lvl5pPr marL="6113545" indent="-678460" algn="l" defTabSz="2717014" rtl="0" fontAlgn="base">
        <a:spcBef>
          <a:spcPct val="20000"/>
        </a:spcBef>
        <a:spcAft>
          <a:spcPct val="0"/>
        </a:spcAft>
        <a:buFont typeface="Arial" panose="020B0604020202020204" pitchFamily="34" charset="0"/>
        <a:buChar char="»"/>
        <a:defRPr sz="5934" kern="1200">
          <a:solidFill>
            <a:schemeClr val="tx1"/>
          </a:solidFill>
          <a:latin typeface="+mn-lt"/>
          <a:ea typeface="+mn-ea"/>
          <a:cs typeface="+mn-cs"/>
        </a:defRPr>
      </a:lvl5pPr>
      <a:lvl6pPr marL="7472630" indent="-679330" algn="l" defTabSz="2717320"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6pPr>
      <a:lvl7pPr marL="8831290" indent="-679330" algn="l" defTabSz="2717320"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7pPr>
      <a:lvl8pPr marL="10189949" indent="-679330" algn="l" defTabSz="2717320"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8pPr>
      <a:lvl9pPr marL="11548609" indent="-679330" algn="l" defTabSz="2717320"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9pPr>
    </p:bodyStyle>
    <p:otherStyle>
      <a:defPPr>
        <a:defRPr lang="en-US"/>
      </a:defPPr>
      <a:lvl1pPr marL="0" algn="l" defTabSz="2717320" rtl="0" eaLnBrk="1" latinLnBrk="0" hangingPunct="1">
        <a:defRPr sz="5334" kern="1200">
          <a:solidFill>
            <a:schemeClr val="tx1"/>
          </a:solidFill>
          <a:latin typeface="+mn-lt"/>
          <a:ea typeface="+mn-ea"/>
          <a:cs typeface="+mn-cs"/>
        </a:defRPr>
      </a:lvl1pPr>
      <a:lvl2pPr marL="1358660" algn="l" defTabSz="2717320" rtl="0" eaLnBrk="1" latinLnBrk="0" hangingPunct="1">
        <a:defRPr sz="5334" kern="1200">
          <a:solidFill>
            <a:schemeClr val="tx1"/>
          </a:solidFill>
          <a:latin typeface="+mn-lt"/>
          <a:ea typeface="+mn-ea"/>
          <a:cs typeface="+mn-cs"/>
        </a:defRPr>
      </a:lvl2pPr>
      <a:lvl3pPr marL="2717320" algn="l" defTabSz="2717320" rtl="0" eaLnBrk="1" latinLnBrk="0" hangingPunct="1">
        <a:defRPr sz="5334" kern="1200">
          <a:solidFill>
            <a:schemeClr val="tx1"/>
          </a:solidFill>
          <a:latin typeface="+mn-lt"/>
          <a:ea typeface="+mn-ea"/>
          <a:cs typeface="+mn-cs"/>
        </a:defRPr>
      </a:lvl3pPr>
      <a:lvl4pPr marL="4075980" algn="l" defTabSz="2717320" rtl="0" eaLnBrk="1" latinLnBrk="0" hangingPunct="1">
        <a:defRPr sz="5334" kern="1200">
          <a:solidFill>
            <a:schemeClr val="tx1"/>
          </a:solidFill>
          <a:latin typeface="+mn-lt"/>
          <a:ea typeface="+mn-ea"/>
          <a:cs typeface="+mn-cs"/>
        </a:defRPr>
      </a:lvl4pPr>
      <a:lvl5pPr marL="5434640" algn="l" defTabSz="2717320" rtl="0" eaLnBrk="1" latinLnBrk="0" hangingPunct="1">
        <a:defRPr sz="5334" kern="1200">
          <a:solidFill>
            <a:schemeClr val="tx1"/>
          </a:solidFill>
          <a:latin typeface="+mn-lt"/>
          <a:ea typeface="+mn-ea"/>
          <a:cs typeface="+mn-cs"/>
        </a:defRPr>
      </a:lvl5pPr>
      <a:lvl6pPr marL="6793300" algn="l" defTabSz="2717320" rtl="0" eaLnBrk="1" latinLnBrk="0" hangingPunct="1">
        <a:defRPr sz="5334" kern="1200">
          <a:solidFill>
            <a:schemeClr val="tx1"/>
          </a:solidFill>
          <a:latin typeface="+mn-lt"/>
          <a:ea typeface="+mn-ea"/>
          <a:cs typeface="+mn-cs"/>
        </a:defRPr>
      </a:lvl6pPr>
      <a:lvl7pPr marL="8151960" algn="l" defTabSz="2717320" rtl="0" eaLnBrk="1" latinLnBrk="0" hangingPunct="1">
        <a:defRPr sz="5334" kern="1200">
          <a:solidFill>
            <a:schemeClr val="tx1"/>
          </a:solidFill>
          <a:latin typeface="+mn-lt"/>
          <a:ea typeface="+mn-ea"/>
          <a:cs typeface="+mn-cs"/>
        </a:defRPr>
      </a:lvl7pPr>
      <a:lvl8pPr marL="9510620" algn="l" defTabSz="2717320" rtl="0" eaLnBrk="1" latinLnBrk="0" hangingPunct="1">
        <a:defRPr sz="5334" kern="1200">
          <a:solidFill>
            <a:schemeClr val="tx1"/>
          </a:solidFill>
          <a:latin typeface="+mn-lt"/>
          <a:ea typeface="+mn-ea"/>
          <a:cs typeface="+mn-cs"/>
        </a:defRPr>
      </a:lvl8pPr>
      <a:lvl9pPr marL="10869279" algn="l" defTabSz="2717320" rtl="0" eaLnBrk="1" latinLnBrk="0" hangingPunct="1">
        <a:defRPr sz="53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17982"/>
            <a:ext cx="3218392" cy="321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98800" y="135068"/>
            <a:ext cx="3886200" cy="3599392"/>
          </a:xfrm>
          <a:prstGeom prst="rect">
            <a:avLst/>
          </a:prstGeom>
        </p:spPr>
      </p:pic>
      <p:sp>
        <p:nvSpPr>
          <p:cNvPr id="2" name="TextBox 1"/>
          <p:cNvSpPr txBox="1"/>
          <p:nvPr/>
        </p:nvSpPr>
        <p:spPr>
          <a:xfrm>
            <a:off x="4610100" y="1112575"/>
            <a:ext cx="23622000" cy="1631216"/>
          </a:xfrm>
          <a:prstGeom prst="rect">
            <a:avLst/>
          </a:prstGeom>
          <a:noFill/>
        </p:spPr>
        <p:txBody>
          <a:bodyPr wrap="square" rtlCol="0">
            <a:spAutoFit/>
          </a:bodyPr>
          <a:lstStyle/>
          <a:p>
            <a:pPr algn="ctr"/>
            <a:r>
              <a:rPr lang="en-US" sz="6000" b="1" dirty="0"/>
              <a:t>Applying Machine Learning to Predict and Explain Primate Consortship</a:t>
            </a:r>
          </a:p>
          <a:p>
            <a:pPr algn="ctr"/>
            <a:r>
              <a:rPr lang="en-US" sz="4000" dirty="0"/>
              <a:t>Josh King, Vayu Kishore, Filippo Ranalli 	{jking9,vayu,franalli}@stanford.edu</a:t>
            </a:r>
          </a:p>
        </p:txBody>
      </p:sp>
      <p:graphicFrame>
        <p:nvGraphicFramePr>
          <p:cNvPr id="10" name="Table 9"/>
          <p:cNvGraphicFramePr>
            <a:graphicFrameLocks noGrp="1"/>
          </p:cNvGraphicFramePr>
          <p:nvPr>
            <p:extLst>
              <p:ext uri="{D42A27DB-BD31-4B8C-83A1-F6EECF244321}">
                <p14:modId xmlns:p14="http://schemas.microsoft.com/office/powerpoint/2010/main" val="387080465"/>
              </p:ext>
            </p:extLst>
          </p:nvPr>
        </p:nvGraphicFramePr>
        <p:xfrm>
          <a:off x="419100" y="3871842"/>
          <a:ext cx="9525000" cy="38031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25000">
                  <a:extLst>
                    <a:ext uri="{9D8B030D-6E8A-4147-A177-3AD203B41FA5}">
                      <a16:colId xmlns:a16="http://schemas.microsoft.com/office/drawing/2014/main" val="4214904625"/>
                    </a:ext>
                  </a:extLst>
                </a:gridCol>
              </a:tblGrid>
              <a:tr h="701040">
                <a:tc>
                  <a:txBody>
                    <a:bodyPr/>
                    <a:lstStyle/>
                    <a:p>
                      <a:pPr algn="ctr"/>
                      <a:r>
                        <a:rPr lang="en-US" sz="3600" dirty="0">
                          <a:latin typeface="Times New Roman" panose="02020603050405020304" pitchFamily="18" charset="0"/>
                          <a:cs typeface="Times New Roman" panose="02020603050405020304" pitchFamily="18" charset="0"/>
                        </a:rPr>
                        <a:t>Predicting</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3102091">
                <a:tc>
                  <a:txBody>
                    <a:bodyPr/>
                    <a:lstStyle/>
                    <a:p>
                      <a:r>
                        <a:rPr lang="en-US" sz="3000" dirty="0">
                          <a:latin typeface="Times New Roman" panose="02020603050405020304" pitchFamily="18" charset="0"/>
                          <a:cs typeface="Times New Roman" panose="02020603050405020304" pitchFamily="18" charset="0"/>
                        </a:rPr>
                        <a:t>We investigate the reasons for success and failure of mating between wild yellow baboon pairs. Our analysis applies classification methods to examine whether successful consortships can be predicted, and whether certain behavioral or genetic features are especially relevant in determining consortship.</a:t>
                      </a:r>
                      <a:endParaRPr lang="en-US" sz="3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9248458"/>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2120274305"/>
              </p:ext>
            </p:extLst>
          </p:nvPr>
        </p:nvGraphicFramePr>
        <p:xfrm>
          <a:off x="419100" y="7910441"/>
          <a:ext cx="9525000" cy="8046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25000">
                  <a:extLst>
                    <a:ext uri="{9D8B030D-6E8A-4147-A177-3AD203B41FA5}">
                      <a16:colId xmlns:a16="http://schemas.microsoft.com/office/drawing/2014/main" val="4214904625"/>
                    </a:ext>
                  </a:extLst>
                </a:gridCol>
              </a:tblGrid>
              <a:tr h="640080">
                <a:tc>
                  <a:txBody>
                    <a:bodyPr/>
                    <a:lstStyle/>
                    <a:p>
                      <a:pPr algn="ctr"/>
                      <a:r>
                        <a:rPr lang="en-US" sz="3600" dirty="0">
                          <a:latin typeface="Times New Roman" panose="02020603050405020304" pitchFamily="18" charset="0"/>
                          <a:cs typeface="Times New Roman" panose="02020603050405020304" pitchFamily="18" charset="0"/>
                        </a:rPr>
                        <a:t>Data</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7406640">
                <a:tc>
                  <a:txBody>
                    <a:bodyPr/>
                    <a:lstStyle/>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Our input dataset, from Tung et al (2012) is a set of genetic and behavioral features between potentially mating pairs, and a label indicating whether consortship occurred. </a:t>
                      </a:r>
                    </a:p>
                    <a:p>
                      <a:pPr marL="571500" indent="-571500">
                        <a:buFontTx/>
                        <a:buChar char="-"/>
                      </a:pPr>
                      <a:r>
                        <a:rPr lang="en-US" sz="3000" dirty="0">
                          <a:latin typeface="Times New Roman" panose="02020603050405020304" pitchFamily="18" charset="0"/>
                          <a:cs typeface="Times New Roman" panose="02020603050405020304" pitchFamily="18" charset="0"/>
                        </a:rPr>
                        <a:t>12,000 observations, 115 females, 121 males </a:t>
                      </a:r>
                    </a:p>
                    <a:p>
                      <a:pPr marL="571500" indent="-571500">
                        <a:buFontTx/>
                        <a:buChar char="-"/>
                      </a:pPr>
                      <a:r>
                        <a:rPr lang="en-US" sz="3000" dirty="0">
                          <a:latin typeface="Times New Roman" panose="02020603050405020304" pitchFamily="18" charset="0"/>
                          <a:cs typeface="Times New Roman" panose="02020603050405020304" pitchFamily="18" charset="0"/>
                        </a:rPr>
                        <a:t>1648 consorts, 10493 non-consorts</a:t>
                      </a:r>
                    </a:p>
                    <a:p>
                      <a:pPr marL="0" indent="0">
                        <a:buFontTx/>
                        <a:buNone/>
                      </a:pPr>
                      <a:r>
                        <a:rPr lang="en-US" sz="3000" dirty="0">
                          <a:latin typeface="Times New Roman" panose="02020603050405020304" pitchFamily="18" charset="0"/>
                          <a:cs typeface="Times New Roman" panose="02020603050405020304" pitchFamily="18" charset="0"/>
                        </a:rPr>
                        <a:t>Additional preprocessing applied to standardize features and remove points that had conflicting labels. We also tried PCA whitening and data augmentation but found that they did not improve results.</a:t>
                      </a:r>
                      <a:endParaRPr lang="en-US" sz="3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248458"/>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3169794184"/>
              </p:ext>
            </p:extLst>
          </p:nvPr>
        </p:nvGraphicFramePr>
        <p:xfrm>
          <a:off x="419100" y="16063842"/>
          <a:ext cx="9525000" cy="546885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25000">
                  <a:extLst>
                    <a:ext uri="{9D8B030D-6E8A-4147-A177-3AD203B41FA5}">
                      <a16:colId xmlns:a16="http://schemas.microsoft.com/office/drawing/2014/main" val="4214904625"/>
                    </a:ext>
                  </a:extLst>
                </a:gridCol>
              </a:tblGrid>
              <a:tr h="702701">
                <a:tc>
                  <a:txBody>
                    <a:bodyPr/>
                    <a:lstStyle/>
                    <a:p>
                      <a:pPr algn="ctr"/>
                      <a:r>
                        <a:rPr lang="en-US" sz="3600" dirty="0">
                          <a:latin typeface="Times New Roman" panose="02020603050405020304" pitchFamily="18" charset="0"/>
                          <a:cs typeface="Times New Roman" panose="02020603050405020304" pitchFamily="18" charset="0"/>
                        </a:rPr>
                        <a:t>Features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4766149">
                <a:tc>
                  <a:txBody>
                    <a:bodyPr/>
                    <a:lstStyle/>
                    <a:p>
                      <a:pPr marL="571500" marR="0" lvl="0" indent="-5715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b="1" dirty="0">
                          <a:solidFill>
                            <a:schemeClr val="tx1"/>
                          </a:solidFill>
                          <a:latin typeface="Times New Roman" panose="02020603050405020304" pitchFamily="18" charset="0"/>
                          <a:cs typeface="Times New Roman" panose="02020603050405020304" pitchFamily="18" charset="0"/>
                        </a:rPr>
                        <a:t>Genetic/Biological</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two measure of genetic diversity of each of the pair, estimated genetic distance of the pair, age, conceptiveness of female.</a:t>
                      </a:r>
                      <a:endParaRPr lang="en-US" sz="3000" dirty="0">
                        <a:solidFill>
                          <a:schemeClr val="tx1"/>
                        </a:solidFill>
                        <a:latin typeface="Times New Roman" panose="02020603050405020304" pitchFamily="18" charset="0"/>
                        <a:cs typeface="Times New Roman" panose="02020603050405020304" pitchFamily="18" charset="0"/>
                      </a:endParaRPr>
                    </a:p>
                    <a:p>
                      <a:pPr marL="571500" marR="0" lvl="0" indent="-5715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b="1" dirty="0">
                          <a:solidFill>
                            <a:schemeClr val="tx1"/>
                          </a:solidFill>
                          <a:latin typeface="Times New Roman" panose="02020603050405020304" pitchFamily="18" charset="0"/>
                          <a:cs typeface="Times New Roman" panose="02020603050405020304" pitchFamily="18" charset="0"/>
                        </a:rPr>
                        <a:t>Social/Behavioral</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male rank, males/females present during consortship.</a:t>
                      </a:r>
                      <a:endParaRPr lang="en-US" sz="3000" dirty="0">
                        <a:solidFill>
                          <a:schemeClr val="tx1"/>
                        </a:solidFill>
                        <a:latin typeface="Times New Roman" panose="02020603050405020304" pitchFamily="18" charset="0"/>
                        <a:cs typeface="Times New Roman" panose="02020603050405020304" pitchFamily="18" charset="0"/>
                      </a:endParaRPr>
                    </a:p>
                    <a:p>
                      <a:pPr marL="571500" marR="0" lvl="0" indent="-5715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b="1" dirty="0">
                          <a:solidFill>
                            <a:schemeClr val="tx1"/>
                          </a:solidFill>
                          <a:latin typeface="Times New Roman" panose="02020603050405020304" pitchFamily="18" charset="0"/>
                          <a:cs typeface="Times New Roman" panose="02020603050405020304" pitchFamily="18" charset="0"/>
                        </a:rPr>
                        <a:t>Transformations</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non-linear transformations of genetic distance rank, and age, as well as indices derived from the combination of genetic diversity of the pair.</a:t>
                      </a:r>
                      <a:endParaRPr lang="en-US" sz="3000" dirty="0">
                        <a:solidFill>
                          <a:schemeClr val="tx1"/>
                        </a:solidFill>
                        <a:latin typeface="Times New Roman" panose="02020603050405020304" pitchFamily="18" charset="0"/>
                        <a:cs typeface="Times New Roman" panose="02020603050405020304" pitchFamily="18" charset="0"/>
                      </a:endParaRPr>
                    </a:p>
                    <a:p>
                      <a:pPr marL="571500" marR="0" lvl="0" indent="-5715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b="1" dirty="0">
                          <a:solidFill>
                            <a:schemeClr val="tx1"/>
                          </a:solidFill>
                          <a:latin typeface="Times New Roman" panose="02020603050405020304" pitchFamily="18" charset="0"/>
                          <a:cs typeface="Times New Roman" panose="02020603050405020304" pitchFamily="18" charset="0"/>
                        </a:rPr>
                        <a:t>Graph-Based</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PageRank,</a:t>
                      </a:r>
                      <a:r>
                        <a:rPr lang="en-US" sz="3000" baseline="0" dirty="0">
                          <a:latin typeface="Times New Roman" panose="02020603050405020304" pitchFamily="18" charset="0"/>
                          <a:cs typeface="Times New Roman" panose="02020603050405020304" pitchFamily="18" charset="0"/>
                        </a:rPr>
                        <a:t> HITS.</a:t>
                      </a:r>
                      <a:endParaRPr lang="en-US" sz="30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3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248458"/>
                  </a:ext>
                </a:extLst>
              </a:tr>
            </a:tbl>
          </a:graphicData>
        </a:graphic>
      </p:graphicFrame>
      <p:pic>
        <p:nvPicPr>
          <p:cNvPr id="30" name="Picture 29"/>
          <p:cNvPicPr>
            <a:picLocks noChangeAspect="1"/>
          </p:cNvPicPr>
          <p:nvPr/>
        </p:nvPicPr>
        <p:blipFill rotWithShape="1">
          <a:blip r:embed="rId5">
            <a:extLst>
              <a:ext uri="{28A0092B-C50C-407E-A947-70E740481C1C}">
                <a14:useLocalDpi xmlns:a14="http://schemas.microsoft.com/office/drawing/2010/main" val="0"/>
              </a:ext>
            </a:extLst>
          </a:blip>
          <a:srcRect l="20594" t="16854" r="18582" b="17275"/>
          <a:stretch/>
        </p:blipFill>
        <p:spPr>
          <a:xfrm>
            <a:off x="2456180" y="8589821"/>
            <a:ext cx="5274581" cy="2846599"/>
          </a:xfrm>
          <a:prstGeom prst="rect">
            <a:avLst/>
          </a:prstGeom>
        </p:spPr>
      </p:pic>
      <p:sp>
        <p:nvSpPr>
          <p:cNvPr id="31" name="TextBox 30"/>
          <p:cNvSpPr txBox="1"/>
          <p:nvPr/>
        </p:nvSpPr>
        <p:spPr>
          <a:xfrm>
            <a:off x="2514600" y="11245618"/>
            <a:ext cx="5334000" cy="492443"/>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2-D PCA visualization  of dataset</a:t>
            </a:r>
          </a:p>
        </p:txBody>
      </p:sp>
      <p:sp>
        <p:nvSpPr>
          <p:cNvPr id="2048" name="Rectangle 2047"/>
          <p:cNvSpPr/>
          <p:nvPr/>
        </p:nvSpPr>
        <p:spPr>
          <a:xfrm>
            <a:off x="1981200" y="8672440"/>
            <a:ext cx="6400800" cy="30810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Table 35"/>
          <p:cNvGraphicFramePr>
            <a:graphicFrameLocks noGrp="1"/>
          </p:cNvGraphicFramePr>
          <p:nvPr>
            <p:extLst>
              <p:ext uri="{D42A27DB-BD31-4B8C-83A1-F6EECF244321}">
                <p14:modId xmlns:p14="http://schemas.microsoft.com/office/powerpoint/2010/main" val="4019737066"/>
              </p:ext>
            </p:extLst>
          </p:nvPr>
        </p:nvGraphicFramePr>
        <p:xfrm>
          <a:off x="10210425" y="3871842"/>
          <a:ext cx="9696020" cy="58342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696020">
                  <a:extLst>
                    <a:ext uri="{9D8B030D-6E8A-4147-A177-3AD203B41FA5}">
                      <a16:colId xmlns:a16="http://schemas.microsoft.com/office/drawing/2014/main" val="4214904625"/>
                    </a:ext>
                  </a:extLst>
                </a:gridCol>
              </a:tblGrid>
              <a:tr h="640080">
                <a:tc>
                  <a:txBody>
                    <a:bodyPr/>
                    <a:lstStyle/>
                    <a:p>
                      <a:pPr algn="ctr"/>
                      <a:r>
                        <a:rPr lang="en-US" sz="3600" dirty="0">
                          <a:latin typeface="Times New Roman" panose="02020603050405020304" pitchFamily="18" charset="0"/>
                          <a:cs typeface="Times New Roman" panose="02020603050405020304" pitchFamily="18" charset="0"/>
                        </a:rPr>
                        <a:t>Models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5194132">
                <a:tc>
                  <a:txBody>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Gaussian SVM</a:t>
                      </a: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dirty="0">
                        <a:latin typeface="Times New Roman" panose="02020603050405020304" pitchFamily="18" charset="0"/>
                        <a:cs typeface="Times New Roman" panose="02020603050405020304" pitchFamily="18" charset="0"/>
                      </a:endParaRP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dirty="0">
                        <a:latin typeface="Times New Roman" panose="02020603050405020304" pitchFamily="18" charset="0"/>
                        <a:cs typeface="Times New Roman" panose="02020603050405020304" pitchFamily="18" charset="0"/>
                      </a:endParaRP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dirty="0">
                          <a:latin typeface="Times New Roman" panose="02020603050405020304" pitchFamily="18" charset="0"/>
                          <a:cs typeface="Times New Roman" panose="02020603050405020304" pitchFamily="18" charset="0"/>
                        </a:rPr>
                        <a:t>AdaBoosting with Decision Stumps</a:t>
                      </a: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dirty="0">
                        <a:latin typeface="Times New Roman" panose="02020603050405020304" pitchFamily="18" charset="0"/>
                        <a:cs typeface="Times New Roman" panose="02020603050405020304" pitchFamily="18" charset="0"/>
                      </a:endParaRP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dirty="0">
                        <a:latin typeface="Times New Roman" panose="02020603050405020304" pitchFamily="18" charset="0"/>
                        <a:cs typeface="Times New Roman" panose="02020603050405020304" pitchFamily="18" charset="0"/>
                      </a:endParaRP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dirty="0">
                        <a:latin typeface="Times New Roman" panose="02020603050405020304" pitchFamily="18" charset="0"/>
                        <a:cs typeface="Times New Roman" panose="02020603050405020304" pitchFamily="18" charset="0"/>
                      </a:endParaRP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dirty="0">
                          <a:latin typeface="Times New Roman" panose="02020603050405020304" pitchFamily="18" charset="0"/>
                          <a:cs typeface="Times New Roman" panose="02020603050405020304" pitchFamily="18" charset="0"/>
                        </a:rPr>
                        <a:t>Random</a:t>
                      </a:r>
                      <a:r>
                        <a:rPr lang="en-US" sz="3000" baseline="0" dirty="0">
                          <a:latin typeface="Times New Roman" panose="02020603050405020304" pitchFamily="18" charset="0"/>
                          <a:cs typeface="Times New Roman" panose="02020603050405020304" pitchFamily="18" charset="0"/>
                        </a:rPr>
                        <a:t> Forest</a:t>
                      </a:r>
                      <a:endParaRPr lang="en-US" sz="3000" dirty="0">
                        <a:latin typeface="Times New Roman" panose="02020603050405020304" pitchFamily="18" charset="0"/>
                        <a:cs typeface="Times New Roman" panose="02020603050405020304" pitchFamily="18" charset="0"/>
                      </a:endParaRP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dirty="0">
                          <a:latin typeface="Times New Roman" panose="02020603050405020304" pitchFamily="18" charset="0"/>
                          <a:cs typeface="Times New Roman" panose="02020603050405020304" pitchFamily="18" charset="0"/>
                        </a:rPr>
                        <a:t>Edge Prediction</a:t>
                      </a:r>
                    </a:p>
                    <a:p>
                      <a:pPr marL="0" indent="0">
                        <a:buFont typeface="Arial" panose="020B0604020202020204" pitchFamily="34" charset="0"/>
                        <a:buNone/>
                      </a:pPr>
                      <a:r>
                        <a:rPr lang="en-US" sz="3000" dirty="0">
                          <a:latin typeface="Times New Roman" panose="02020603050405020304" pitchFamily="18" charset="0"/>
                          <a:cs typeface="Times New Roman" panose="02020603050405020304" pitchFamily="18" charset="0"/>
                        </a:rPr>
                        <a:t>For</a:t>
                      </a:r>
                      <a:r>
                        <a:rPr lang="en-US" sz="3000" baseline="0" dirty="0">
                          <a:latin typeface="Times New Roman" panose="02020603050405020304" pitchFamily="18" charset="0"/>
                          <a:cs typeface="Times New Roman" panose="02020603050405020304" pitchFamily="18" charset="0"/>
                        </a:rPr>
                        <a:t> all models, Classes were w</a:t>
                      </a:r>
                      <a:r>
                        <a:rPr lang="en-US" sz="3000" dirty="0">
                          <a:latin typeface="Times New Roman" panose="02020603050405020304" pitchFamily="18" charset="0"/>
                          <a:cs typeface="Times New Roman" panose="02020603050405020304" pitchFamily="18" charset="0"/>
                        </a:rPr>
                        <a:t>eighted to address imbalanced dataset</a:t>
                      </a:r>
                      <a:r>
                        <a:rPr lang="en-US" sz="3000" baseline="0" dirty="0">
                          <a:latin typeface="Times New Roman" panose="02020603050405020304" pitchFamily="18" charset="0"/>
                          <a:cs typeface="Times New Roman" panose="02020603050405020304" pitchFamily="18" charset="0"/>
                        </a:rPr>
                        <a:t>.</a:t>
                      </a:r>
                      <a:endParaRPr lang="en-US" sz="3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248458"/>
                  </a:ext>
                </a:extLst>
              </a:tr>
            </a:tbl>
          </a:graphicData>
        </a:graphic>
      </p:graphicFrame>
      <p:pic>
        <p:nvPicPr>
          <p:cNvPr id="2049" name="Picture 2048"/>
          <p:cNvPicPr>
            <a:picLocks noChangeAspect="1"/>
          </p:cNvPicPr>
          <p:nvPr/>
        </p:nvPicPr>
        <p:blipFill rotWithShape="1">
          <a:blip r:embed="rId6">
            <a:extLst>
              <a:ext uri="{28A0092B-C50C-407E-A947-70E740481C1C}">
                <a14:useLocalDpi xmlns:a14="http://schemas.microsoft.com/office/drawing/2010/main" val="0"/>
              </a:ext>
            </a:extLst>
          </a:blip>
          <a:srcRect t="-1943" r="6286" b="83268"/>
          <a:stretch/>
        </p:blipFill>
        <p:spPr>
          <a:xfrm>
            <a:off x="11177408" y="6490847"/>
            <a:ext cx="3986392" cy="476505"/>
          </a:xfrm>
          <a:prstGeom prst="rect">
            <a:avLst/>
          </a:prstGeom>
        </p:spPr>
      </p:pic>
      <p:pic>
        <p:nvPicPr>
          <p:cNvPr id="2050" name="Picture 2049"/>
          <p:cNvPicPr>
            <a:picLocks noChangeAspect="1"/>
          </p:cNvPicPr>
          <p:nvPr/>
        </p:nvPicPr>
        <p:blipFill rotWithShape="1">
          <a:blip r:embed="rId7"/>
          <a:srcRect t="5939" b="10907"/>
          <a:stretch/>
        </p:blipFill>
        <p:spPr>
          <a:xfrm>
            <a:off x="10934700" y="4938642"/>
            <a:ext cx="8382000" cy="1005660"/>
          </a:xfrm>
          <a:prstGeom prst="rect">
            <a:avLst/>
          </a:prstGeom>
        </p:spPr>
      </p:pic>
      <p:graphicFrame>
        <p:nvGraphicFramePr>
          <p:cNvPr id="40" name="Table 39"/>
          <p:cNvGraphicFramePr>
            <a:graphicFrameLocks noGrp="1"/>
          </p:cNvGraphicFramePr>
          <p:nvPr>
            <p:extLst>
              <p:ext uri="{D42A27DB-BD31-4B8C-83A1-F6EECF244321}">
                <p14:modId xmlns:p14="http://schemas.microsoft.com/office/powerpoint/2010/main" val="4277706681"/>
              </p:ext>
            </p:extLst>
          </p:nvPr>
        </p:nvGraphicFramePr>
        <p:xfrm>
          <a:off x="20178009" y="3871842"/>
          <a:ext cx="12511791" cy="1228255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511791">
                  <a:extLst>
                    <a:ext uri="{9D8B030D-6E8A-4147-A177-3AD203B41FA5}">
                      <a16:colId xmlns:a16="http://schemas.microsoft.com/office/drawing/2014/main" val="4214904625"/>
                    </a:ext>
                  </a:extLst>
                </a:gridCol>
              </a:tblGrid>
              <a:tr h="833319">
                <a:tc>
                  <a:txBody>
                    <a:bodyPr/>
                    <a:lstStyle/>
                    <a:p>
                      <a:pPr algn="ctr"/>
                      <a:r>
                        <a:rPr lang="en-US" sz="3600" dirty="0">
                          <a:latin typeface="Times New Roman" panose="02020603050405020304" pitchFamily="18" charset="0"/>
                          <a:cs typeface="Times New Roman" panose="02020603050405020304" pitchFamily="18" charset="0"/>
                        </a:rPr>
                        <a:t>Results</a:t>
                      </a:r>
                    </a:p>
                  </a:txBody>
                  <a:tcPr marL="90348" marR="90348" marT="45174" marB="4517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11449239">
                <a:tc>
                  <a:txBody>
                    <a:bodyPr/>
                    <a:lstStyle/>
                    <a:p>
                      <a:pPr marL="0" indent="0">
                        <a:buFont typeface="Arial" panose="020B0604020202020204" pitchFamily="34" charset="0"/>
                        <a:buNone/>
                      </a:pPr>
                      <a:endParaRPr lang="en-US" sz="3000" baseline="0" dirty="0">
                        <a:solidFill>
                          <a:schemeClr val="tx1"/>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3000" dirty="0">
                        <a:solidFill>
                          <a:schemeClr val="tx1"/>
                        </a:solidFill>
                        <a:latin typeface="Times New Roman" panose="02020603050405020304" pitchFamily="18" charset="0"/>
                        <a:cs typeface="Times New Roman" panose="02020603050405020304" pitchFamily="18" charset="0"/>
                      </a:endParaRPr>
                    </a:p>
                  </a:txBody>
                  <a:tcPr marL="90348" marR="90348" marT="45174" marB="45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248458"/>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3489569964"/>
              </p:ext>
            </p:extLst>
          </p:nvPr>
        </p:nvGraphicFramePr>
        <p:xfrm>
          <a:off x="10210425" y="9982664"/>
          <a:ext cx="9701259" cy="1155002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701259">
                  <a:extLst>
                    <a:ext uri="{9D8B030D-6E8A-4147-A177-3AD203B41FA5}">
                      <a16:colId xmlns:a16="http://schemas.microsoft.com/office/drawing/2014/main" val="4214904625"/>
                    </a:ext>
                  </a:extLst>
                </a:gridCol>
              </a:tblGrid>
              <a:tr h="643370">
                <a:tc>
                  <a:txBody>
                    <a:bodyPr/>
                    <a:lstStyle/>
                    <a:p>
                      <a:pPr algn="ctr"/>
                      <a:r>
                        <a:rPr lang="en-US" sz="3600" dirty="0">
                          <a:latin typeface="Times New Roman" panose="02020603050405020304" pitchFamily="18" charset="0"/>
                          <a:cs typeface="Times New Roman" panose="02020603050405020304" pitchFamily="18" charset="0"/>
                        </a:rPr>
                        <a:t>Discussion</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10906658">
                <a:tc>
                  <a:txBody>
                    <a:bodyPr/>
                    <a:lstStyle/>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0" indent="0">
                        <a:buFont typeface="Arial" panose="020B0604020202020204" pitchFamily="34" charset="0"/>
                        <a:buNone/>
                      </a:pPr>
                      <a:br>
                        <a:rPr lang="en-US" sz="3200" dirty="0"/>
                      </a:br>
                      <a:br>
                        <a:rPr lang="en-US" sz="3200" dirty="0"/>
                      </a:b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Could predict consortship to some extent, but high false positive rate, even after trying to account for data imbalance.</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Both social and genetic factors contribute to models.</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AdaBoosting: female hybrid score, male genetic diversity, female age, male rank, males present.</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Gaussian SVM: male/female hybrid scores, male/female genetic diversity, female age, male/female rank, males present, females present.</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Difficult to cluster non-consorting pairs.</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No gains from using researcher-added transformed features from initial dataset.</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Graphical features helped marginally.</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Relationships in social mammals are messy, even machine learning can only do so much.</a:t>
                      </a:r>
                      <a:endParaRPr lang="en-US" sz="3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248458"/>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953741489"/>
              </p:ext>
            </p:extLst>
          </p:nvPr>
        </p:nvGraphicFramePr>
        <p:xfrm>
          <a:off x="20178010" y="16292442"/>
          <a:ext cx="12511790" cy="26822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511790">
                  <a:extLst>
                    <a:ext uri="{9D8B030D-6E8A-4147-A177-3AD203B41FA5}">
                      <a16:colId xmlns:a16="http://schemas.microsoft.com/office/drawing/2014/main" val="4214904625"/>
                    </a:ext>
                  </a:extLst>
                </a:gridCol>
              </a:tblGrid>
              <a:tr h="640080">
                <a:tc>
                  <a:txBody>
                    <a:bodyPr/>
                    <a:lstStyle/>
                    <a:p>
                      <a:pPr algn="ctr"/>
                      <a:r>
                        <a:rPr lang="en-US" sz="3000" dirty="0">
                          <a:latin typeface="Times New Roman" panose="02020603050405020304" pitchFamily="18" charset="0"/>
                          <a:cs typeface="Times New Roman" panose="02020603050405020304" pitchFamily="18" charset="0"/>
                        </a:rPr>
                        <a:t>Future Work</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2042160">
                <a:tc>
                  <a:txBody>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Model groups separately.</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Continue to investigate graphical methods and other ways to augment features for existing dataset.</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Find or generate a larger dataset with additional features.</a:t>
                      </a:r>
                      <a:endParaRPr lang="en-US" sz="3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248458"/>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2310318775"/>
              </p:ext>
            </p:extLst>
          </p:nvPr>
        </p:nvGraphicFramePr>
        <p:xfrm>
          <a:off x="20178009" y="19188042"/>
          <a:ext cx="12511789" cy="234465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511789">
                  <a:extLst>
                    <a:ext uri="{9D8B030D-6E8A-4147-A177-3AD203B41FA5}">
                      <a16:colId xmlns:a16="http://schemas.microsoft.com/office/drawing/2014/main" val="4214904625"/>
                    </a:ext>
                  </a:extLst>
                </a:gridCol>
              </a:tblGrid>
              <a:tr h="640080">
                <a:tc>
                  <a:txBody>
                    <a:bodyPr/>
                    <a:lstStyle/>
                    <a:p>
                      <a:pPr algn="ctr"/>
                      <a:r>
                        <a:rPr lang="en-US" sz="3600" dirty="0">
                          <a:latin typeface="Times New Roman" panose="02020603050405020304" pitchFamily="18" charset="0"/>
                          <a:cs typeface="Times New Roman" panose="02020603050405020304" pitchFamily="18" charset="0"/>
                        </a:rPr>
                        <a:t>References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1704570">
                <a:tc>
                  <a:txBody>
                    <a:bodyPr/>
                    <a:lstStyle/>
                    <a:p>
                      <a:pPr marL="0" indent="0">
                        <a:buFont typeface="Arial" panose="020B0604020202020204" pitchFamily="34" charset="0"/>
                        <a:buNone/>
                      </a:pPr>
                      <a:r>
                        <a:rPr lang="en-US" sz="2500" dirty="0">
                          <a:latin typeface="Times New Roman" panose="02020603050405020304" pitchFamily="18" charset="0"/>
                          <a:cs typeface="Times New Roman" panose="02020603050405020304" pitchFamily="18" charset="0"/>
                        </a:rPr>
                        <a:t>Jenny Tung, Marie J. E. </a:t>
                      </a:r>
                      <a:r>
                        <a:rPr lang="en-US" sz="2500" dirty="0" err="1">
                          <a:latin typeface="Times New Roman" panose="02020603050405020304" pitchFamily="18" charset="0"/>
                          <a:cs typeface="Times New Roman" panose="02020603050405020304" pitchFamily="18" charset="0"/>
                        </a:rPr>
                        <a:t>Charpentier</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Sayan</a:t>
                      </a:r>
                      <a:r>
                        <a:rPr lang="en-US" sz="2500" dirty="0">
                          <a:latin typeface="Times New Roman" panose="02020603050405020304" pitchFamily="18" charset="0"/>
                          <a:cs typeface="Times New Roman" panose="02020603050405020304" pitchFamily="18" charset="0"/>
                        </a:rPr>
                        <a:t> Mukherjee, Jeanne </a:t>
                      </a:r>
                      <a:r>
                        <a:rPr lang="en-US" sz="2500" dirty="0" err="1">
                          <a:latin typeface="Times New Roman" panose="02020603050405020304" pitchFamily="18" charset="0"/>
                          <a:cs typeface="Times New Roman" panose="02020603050405020304" pitchFamily="18" charset="0"/>
                        </a:rPr>
                        <a:t>Altmann</a:t>
                      </a:r>
                      <a:r>
                        <a:rPr lang="en-US" sz="2500" dirty="0">
                          <a:latin typeface="Times New Roman" panose="02020603050405020304" pitchFamily="18" charset="0"/>
                          <a:cs typeface="Times New Roman" panose="02020603050405020304" pitchFamily="18" charset="0"/>
                        </a:rPr>
                        <a:t>, and Susan C. Alberts (2012) Genetic Effects on Mating Success and Partner Choice in a Social Mammal. The American Naturalist, 2012 180:1, 113--129.</a:t>
                      </a:r>
                      <a:endParaRPr lang="en-US" sz="2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248458"/>
                  </a:ext>
                </a:extLst>
              </a:tr>
            </a:tbl>
          </a:graphicData>
        </a:graphic>
      </p:graphicFrame>
      <p:pic>
        <p:nvPicPr>
          <p:cNvPr id="46" name="Picture 45"/>
          <p:cNvPicPr>
            <a:picLocks noChangeAspect="1"/>
          </p:cNvPicPr>
          <p:nvPr/>
        </p:nvPicPr>
        <p:blipFill rotWithShape="1">
          <a:blip r:embed="rId6">
            <a:extLst>
              <a:ext uri="{28A0092B-C50C-407E-A947-70E740481C1C}">
                <a14:useLocalDpi xmlns:a14="http://schemas.microsoft.com/office/drawing/2010/main" val="0"/>
              </a:ext>
            </a:extLst>
          </a:blip>
          <a:srcRect l="11620" t="31928" r="18100" b="30017"/>
          <a:stretch/>
        </p:blipFill>
        <p:spPr>
          <a:xfrm>
            <a:off x="15371081" y="6854182"/>
            <a:ext cx="2989568" cy="970996"/>
          </a:xfrm>
          <a:prstGeom prst="rect">
            <a:avLst/>
          </a:prstGeom>
        </p:spPr>
      </p:pic>
      <p:pic>
        <p:nvPicPr>
          <p:cNvPr id="3" name="Picture 2"/>
          <p:cNvPicPr>
            <a:picLocks noChangeAspect="1"/>
          </p:cNvPicPr>
          <p:nvPr/>
        </p:nvPicPr>
        <p:blipFill rotWithShape="1">
          <a:blip r:embed="rId8">
            <a:extLst>
              <a:ext uri="{28A0092B-C50C-407E-A947-70E740481C1C}">
                <a14:useLocalDpi xmlns:a14="http://schemas.microsoft.com/office/drawing/2010/main" val="0"/>
              </a:ext>
            </a:extLst>
          </a:blip>
          <a:srcRect l="13838" t="6977" r="13387" b="8155"/>
          <a:stretch/>
        </p:blipFill>
        <p:spPr>
          <a:xfrm>
            <a:off x="10274402" y="10772854"/>
            <a:ext cx="6101716" cy="3732840"/>
          </a:xfrm>
          <a:prstGeom prst="rect">
            <a:avLst/>
          </a:prstGeom>
        </p:spPr>
      </p:pic>
      <p:pic>
        <p:nvPicPr>
          <p:cNvPr id="47" name="Picture 46"/>
          <p:cNvPicPr>
            <a:picLocks noChangeAspect="1"/>
          </p:cNvPicPr>
          <p:nvPr/>
        </p:nvPicPr>
        <p:blipFill rotWithShape="1">
          <a:blip r:embed="rId6">
            <a:extLst>
              <a:ext uri="{28A0092B-C50C-407E-A947-70E740481C1C}">
                <a14:useLocalDpi xmlns:a14="http://schemas.microsoft.com/office/drawing/2010/main" val="0"/>
              </a:ext>
            </a:extLst>
          </a:blip>
          <a:srcRect l="19054" t="68974" r="26733"/>
          <a:stretch/>
        </p:blipFill>
        <p:spPr>
          <a:xfrm>
            <a:off x="11185706" y="7005711"/>
            <a:ext cx="2167526" cy="744066"/>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290795943"/>
              </p:ext>
            </p:extLst>
          </p:nvPr>
        </p:nvGraphicFramePr>
        <p:xfrm>
          <a:off x="16373765" y="12481998"/>
          <a:ext cx="3428999" cy="1547815"/>
        </p:xfrm>
        <a:graphic>
          <a:graphicData uri="http://schemas.openxmlformats.org/drawingml/2006/table">
            <a:tbl>
              <a:tblPr/>
              <a:tblGrid>
                <a:gridCol w="1629217">
                  <a:extLst>
                    <a:ext uri="{9D8B030D-6E8A-4147-A177-3AD203B41FA5}">
                      <a16:colId xmlns:a16="http://schemas.microsoft.com/office/drawing/2014/main" val="860067142"/>
                    </a:ext>
                  </a:extLst>
                </a:gridCol>
                <a:gridCol w="1799782">
                  <a:extLst>
                    <a:ext uri="{9D8B030D-6E8A-4147-A177-3AD203B41FA5}">
                      <a16:colId xmlns:a16="http://schemas.microsoft.com/office/drawing/2014/main" val="1348089891"/>
                    </a:ext>
                  </a:extLst>
                </a:gridCol>
              </a:tblGrid>
              <a:tr h="309563">
                <a:tc>
                  <a:txBody>
                    <a:bodyPr/>
                    <a:lstStyle/>
                    <a:p>
                      <a:pPr algn="l" fontAlgn="b"/>
                      <a:r>
                        <a:rPr lang="en-US" sz="2000" b="0" i="0" u="none" strike="noStrike" dirty="0">
                          <a:solidFill>
                            <a:srgbClr val="FF0000"/>
                          </a:solidFill>
                          <a:effectLst/>
                          <a:latin typeface="Calibri" panose="020F0502020204030204" pitchFamily="34" charset="0"/>
                        </a:rPr>
                        <a:t> High male rank</a:t>
                      </a:r>
                    </a:p>
                  </a:txBody>
                  <a:tcPr marL="4763" marR="4763" marT="4763"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294388605"/>
                  </a:ext>
                </a:extLst>
              </a:tr>
              <a:tr h="309563">
                <a:tc>
                  <a:txBody>
                    <a:bodyPr/>
                    <a:lstStyle/>
                    <a:p>
                      <a:pPr algn="l" fontAlgn="b"/>
                      <a:r>
                        <a:rPr lang="en-US" sz="2000" b="0" i="0" u="none" strike="noStrike" dirty="0">
                          <a:solidFill>
                            <a:srgbClr val="00FFFF"/>
                          </a:solidFill>
                          <a:effectLst/>
                          <a:latin typeface="Calibri" panose="020F0502020204030204" pitchFamily="34" charset="0"/>
                        </a:rPr>
                        <a:t> Old females</a:t>
                      </a:r>
                    </a:p>
                  </a:txBody>
                  <a:tcPr marL="4763" marR="4763" marT="4763"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506446800"/>
                  </a:ext>
                </a:extLst>
              </a:tr>
              <a:tr h="309563">
                <a:tc gridSpan="2">
                  <a:txBody>
                    <a:bodyPr/>
                    <a:lstStyle/>
                    <a:p>
                      <a:pPr algn="l" fontAlgn="b"/>
                      <a:r>
                        <a:rPr lang="en-US" sz="2000" b="0" i="0" u="none" strike="noStrike" dirty="0">
                          <a:solidFill>
                            <a:srgbClr val="375623"/>
                          </a:solidFill>
                          <a:effectLst/>
                          <a:latin typeface="Calibri" panose="020F0502020204030204" pitchFamily="34" charset="0"/>
                        </a:rPr>
                        <a:t> Low number of males present</a:t>
                      </a: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hMerge="1">
                  <a:txBody>
                    <a:bodyPr/>
                    <a:lstStyle/>
                    <a:p>
                      <a:endParaRPr lang="en-US"/>
                    </a:p>
                  </a:txBody>
                  <a:tcPr/>
                </a:tc>
                <a:extLst>
                  <a:ext uri="{0D108BD9-81ED-4DB2-BD59-A6C34878D82A}">
                    <a16:rowId xmlns:a16="http://schemas.microsoft.com/office/drawing/2014/main" val="88276105"/>
                  </a:ext>
                </a:extLst>
              </a:tr>
              <a:tr h="309563">
                <a:tc gridSpan="2">
                  <a:txBody>
                    <a:bodyPr/>
                    <a:lstStyle/>
                    <a:p>
                      <a:pPr algn="l" fontAlgn="b"/>
                      <a:r>
                        <a:rPr lang="en-US" sz="2000" b="0" i="0" u="none" strike="noStrike" dirty="0">
                          <a:solidFill>
                            <a:srgbClr val="0070C0"/>
                          </a:solidFill>
                          <a:effectLst/>
                          <a:latin typeface="Calibri" panose="020F0502020204030204" pitchFamily="34" charset="0"/>
                        </a:rPr>
                        <a:t> Low number of females present</a:t>
                      </a: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hMerge="1">
                  <a:txBody>
                    <a:bodyPr/>
                    <a:lstStyle/>
                    <a:p>
                      <a:endParaRPr lang="en-US"/>
                    </a:p>
                  </a:txBody>
                  <a:tcPr/>
                </a:tc>
                <a:extLst>
                  <a:ext uri="{0D108BD9-81ED-4DB2-BD59-A6C34878D82A}">
                    <a16:rowId xmlns:a16="http://schemas.microsoft.com/office/drawing/2014/main" val="3431526430"/>
                  </a:ext>
                </a:extLst>
              </a:tr>
              <a:tr h="309563">
                <a:tc gridSpan="2">
                  <a:txBody>
                    <a:bodyPr/>
                    <a:lstStyle/>
                    <a:p>
                      <a:pPr algn="l" fontAlgn="b"/>
                      <a:r>
                        <a:rPr lang="en-US" sz="2000" b="0" i="0" u="none" strike="noStrike" dirty="0">
                          <a:solidFill>
                            <a:srgbClr val="ED7D31"/>
                          </a:solidFill>
                          <a:effectLst/>
                          <a:latin typeface="Calibri" panose="020F0502020204030204" pitchFamily="34" charset="0"/>
                        </a:rPr>
                        <a:t> High number of males present</a:t>
                      </a: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80926146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201531823"/>
              </p:ext>
            </p:extLst>
          </p:nvPr>
        </p:nvGraphicFramePr>
        <p:xfrm>
          <a:off x="22068571" y="12036717"/>
          <a:ext cx="8105776" cy="1566747"/>
        </p:xfrm>
        <a:graphic>
          <a:graphicData uri="http://schemas.openxmlformats.org/drawingml/2006/table">
            <a:tbl>
              <a:tblPr>
                <a:tableStyleId>{5C22544A-7EE6-4342-B048-85BDC9FD1C3A}</a:tableStyleId>
              </a:tblPr>
              <a:tblGrid>
                <a:gridCol w="2517056">
                  <a:extLst>
                    <a:ext uri="{9D8B030D-6E8A-4147-A177-3AD203B41FA5}">
                      <a16:colId xmlns:a16="http://schemas.microsoft.com/office/drawing/2014/main" val="410667852"/>
                    </a:ext>
                  </a:extLst>
                </a:gridCol>
                <a:gridCol w="2453064">
                  <a:extLst>
                    <a:ext uri="{9D8B030D-6E8A-4147-A177-3AD203B41FA5}">
                      <a16:colId xmlns:a16="http://schemas.microsoft.com/office/drawing/2014/main" val="769214438"/>
                    </a:ext>
                  </a:extLst>
                </a:gridCol>
                <a:gridCol w="3135656">
                  <a:extLst>
                    <a:ext uri="{9D8B030D-6E8A-4147-A177-3AD203B41FA5}">
                      <a16:colId xmlns:a16="http://schemas.microsoft.com/office/drawing/2014/main" val="66819899"/>
                    </a:ext>
                  </a:extLst>
                </a:gridCol>
              </a:tblGrid>
              <a:tr h="426195">
                <a:tc gridSpan="3">
                  <a:txBody>
                    <a:bodyPr/>
                    <a:lstStyle/>
                    <a:p>
                      <a:pPr algn="ctr" fontAlgn="b"/>
                      <a:r>
                        <a:rPr lang="en-US" sz="2400" b="1" u="none" strike="noStrike" dirty="0">
                          <a:effectLst/>
                          <a:latin typeface="Times New Roman" panose="02020603050405020304" pitchFamily="18" charset="0"/>
                          <a:cs typeface="Times New Roman" panose="02020603050405020304" pitchFamily="18" charset="0"/>
                        </a:rPr>
                        <a:t>Normalized Confusion Matrix for AdaBoosting</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5092327"/>
                  </a:ext>
                </a:extLst>
              </a:tr>
              <a:tr h="380184">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 </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Predicted Consort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Predicted Non-Consort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42335025"/>
                  </a:ext>
                </a:extLst>
              </a:tr>
              <a:tr h="380184">
                <a:tc>
                  <a:txBody>
                    <a:bodyPr/>
                    <a:lstStyle/>
                    <a:p>
                      <a:pPr algn="ctr" fontAlgn="b"/>
                      <a:r>
                        <a:rPr lang="en-US" sz="2400" u="none" strike="noStrike" dirty="0">
                          <a:solidFill>
                            <a:schemeClr val="bg1"/>
                          </a:solidFill>
                          <a:effectLst/>
                          <a:latin typeface="Times New Roman" panose="02020603050405020304" pitchFamily="18" charset="0"/>
                          <a:cs typeface="Times New Roman" panose="02020603050405020304" pitchFamily="18" charset="0"/>
                        </a:rPr>
                        <a:t>True Consort</a:t>
                      </a:r>
                      <a:endParaRPr lang="en-US" sz="24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70C0"/>
                    </a:solid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0.647</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0.3525</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890732235"/>
                  </a:ext>
                </a:extLst>
              </a:tr>
              <a:tr h="380184">
                <a:tc>
                  <a:txBody>
                    <a:bodyPr/>
                    <a:lstStyle/>
                    <a:p>
                      <a:pPr algn="ctr" fontAlgn="b"/>
                      <a:r>
                        <a:rPr lang="en-US" sz="2400" u="none" strike="noStrike" dirty="0">
                          <a:solidFill>
                            <a:schemeClr val="bg1"/>
                          </a:solidFill>
                          <a:effectLst/>
                          <a:latin typeface="Times New Roman" panose="02020603050405020304" pitchFamily="18" charset="0"/>
                          <a:cs typeface="Times New Roman" panose="02020603050405020304" pitchFamily="18" charset="0"/>
                        </a:rPr>
                        <a:t>True Non-Consort</a:t>
                      </a:r>
                      <a:endParaRPr lang="en-US" sz="24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0.363</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0.637</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0342985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53691543"/>
              </p:ext>
            </p:extLst>
          </p:nvPr>
        </p:nvGraphicFramePr>
        <p:xfrm>
          <a:off x="22068571" y="13878229"/>
          <a:ext cx="8105777" cy="1523376"/>
        </p:xfrm>
        <a:graphic>
          <a:graphicData uri="http://schemas.openxmlformats.org/drawingml/2006/table">
            <a:tbl>
              <a:tblPr>
                <a:tableStyleId>{5C22544A-7EE6-4342-B048-85BDC9FD1C3A}</a:tableStyleId>
              </a:tblPr>
              <a:tblGrid>
                <a:gridCol w="2517055">
                  <a:extLst>
                    <a:ext uri="{9D8B030D-6E8A-4147-A177-3AD203B41FA5}">
                      <a16:colId xmlns:a16="http://schemas.microsoft.com/office/drawing/2014/main" val="3156700639"/>
                    </a:ext>
                  </a:extLst>
                </a:gridCol>
                <a:gridCol w="2453065">
                  <a:extLst>
                    <a:ext uri="{9D8B030D-6E8A-4147-A177-3AD203B41FA5}">
                      <a16:colId xmlns:a16="http://schemas.microsoft.com/office/drawing/2014/main" val="2037466999"/>
                    </a:ext>
                  </a:extLst>
                </a:gridCol>
                <a:gridCol w="3135657">
                  <a:extLst>
                    <a:ext uri="{9D8B030D-6E8A-4147-A177-3AD203B41FA5}">
                      <a16:colId xmlns:a16="http://schemas.microsoft.com/office/drawing/2014/main" val="1744646837"/>
                    </a:ext>
                  </a:extLst>
                </a:gridCol>
              </a:tblGrid>
              <a:tr h="380844">
                <a:tc gridSpan="3">
                  <a:txBody>
                    <a:bodyPr/>
                    <a:lstStyle/>
                    <a:p>
                      <a:pPr algn="ctr" fontAlgn="b"/>
                      <a:r>
                        <a:rPr lang="en-US" sz="2400" b="1" u="none" strike="noStrike" dirty="0">
                          <a:effectLst/>
                          <a:latin typeface="Times New Roman" panose="02020603050405020304" pitchFamily="18" charset="0"/>
                          <a:cs typeface="Times New Roman" panose="02020603050405020304" pitchFamily="18" charset="0"/>
                        </a:rPr>
                        <a:t>Normalized Confusion Matrix for SVM</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59533047"/>
                  </a:ext>
                </a:extLst>
              </a:tr>
              <a:tr h="380844">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 </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Predicted Consort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Predicted Non-Consort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744834384"/>
                  </a:ext>
                </a:extLst>
              </a:tr>
              <a:tr h="380844">
                <a:tc>
                  <a:txBody>
                    <a:bodyPr/>
                    <a:lstStyle/>
                    <a:p>
                      <a:pPr algn="ctr" fontAlgn="b"/>
                      <a:r>
                        <a:rPr lang="en-US" sz="2400" u="none" strike="noStrike" dirty="0">
                          <a:solidFill>
                            <a:schemeClr val="bg1"/>
                          </a:solidFill>
                          <a:effectLst/>
                          <a:latin typeface="Times New Roman" panose="02020603050405020304" pitchFamily="18" charset="0"/>
                          <a:cs typeface="Times New Roman" panose="02020603050405020304" pitchFamily="18" charset="0"/>
                        </a:rPr>
                        <a:t>True Consort</a:t>
                      </a:r>
                      <a:endParaRPr lang="en-US" sz="24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70C0"/>
                    </a:solid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0.686</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0.314</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983865795"/>
                  </a:ext>
                </a:extLst>
              </a:tr>
              <a:tr h="380844">
                <a:tc>
                  <a:txBody>
                    <a:bodyPr/>
                    <a:lstStyle/>
                    <a:p>
                      <a:pPr algn="ctr" fontAlgn="b"/>
                      <a:r>
                        <a:rPr lang="en-US" sz="2400" u="none" strike="noStrike" dirty="0">
                          <a:solidFill>
                            <a:schemeClr val="bg1"/>
                          </a:solidFill>
                          <a:effectLst/>
                          <a:latin typeface="Times New Roman" panose="02020603050405020304" pitchFamily="18" charset="0"/>
                          <a:cs typeface="Times New Roman" panose="02020603050405020304" pitchFamily="18" charset="0"/>
                        </a:rPr>
                        <a:t>True Non-Consort</a:t>
                      </a:r>
                      <a:endParaRPr lang="en-US" sz="24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0.31</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0.691</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25252733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684316658"/>
              </p:ext>
            </p:extLst>
          </p:nvPr>
        </p:nvGraphicFramePr>
        <p:xfrm>
          <a:off x="20368961" y="4938643"/>
          <a:ext cx="6096000" cy="2630565"/>
        </p:xfrm>
        <a:graphic>
          <a:graphicData uri="http://schemas.openxmlformats.org/drawingml/2006/table">
            <a:tbl>
              <a:tblPr>
                <a:tableStyleId>{5C22544A-7EE6-4342-B048-85BDC9FD1C3A}</a:tableStyleId>
              </a:tblPr>
              <a:tblGrid>
                <a:gridCol w="1257300">
                  <a:extLst>
                    <a:ext uri="{9D8B030D-6E8A-4147-A177-3AD203B41FA5}">
                      <a16:colId xmlns:a16="http://schemas.microsoft.com/office/drawing/2014/main" val="3627801267"/>
                    </a:ext>
                  </a:extLst>
                </a:gridCol>
                <a:gridCol w="836901">
                  <a:extLst>
                    <a:ext uri="{9D8B030D-6E8A-4147-A177-3AD203B41FA5}">
                      <a16:colId xmlns:a16="http://schemas.microsoft.com/office/drawing/2014/main" val="3297468528"/>
                    </a:ext>
                  </a:extLst>
                </a:gridCol>
                <a:gridCol w="1223350">
                  <a:extLst>
                    <a:ext uri="{9D8B030D-6E8A-4147-A177-3AD203B41FA5}">
                      <a16:colId xmlns:a16="http://schemas.microsoft.com/office/drawing/2014/main" val="2919328615"/>
                    </a:ext>
                  </a:extLst>
                </a:gridCol>
                <a:gridCol w="974530">
                  <a:extLst>
                    <a:ext uri="{9D8B030D-6E8A-4147-A177-3AD203B41FA5}">
                      <a16:colId xmlns:a16="http://schemas.microsoft.com/office/drawing/2014/main" val="654314318"/>
                    </a:ext>
                  </a:extLst>
                </a:gridCol>
                <a:gridCol w="953795">
                  <a:extLst>
                    <a:ext uri="{9D8B030D-6E8A-4147-A177-3AD203B41FA5}">
                      <a16:colId xmlns:a16="http://schemas.microsoft.com/office/drawing/2014/main" val="2656815345"/>
                    </a:ext>
                  </a:extLst>
                </a:gridCol>
                <a:gridCol w="850124">
                  <a:extLst>
                    <a:ext uri="{9D8B030D-6E8A-4147-A177-3AD203B41FA5}">
                      <a16:colId xmlns:a16="http://schemas.microsoft.com/office/drawing/2014/main" val="759628135"/>
                    </a:ext>
                  </a:extLst>
                </a:gridCol>
              </a:tblGrid>
              <a:tr h="375795">
                <a:tc gridSpan="6">
                  <a:txBody>
                    <a:bodyPr/>
                    <a:lstStyle/>
                    <a:p>
                      <a:pPr algn="ctr" fontAlgn="b"/>
                      <a:r>
                        <a:rPr lang="en-US" sz="2400" b="1" u="none" strike="noStrike" dirty="0">
                          <a:effectLst/>
                          <a:latin typeface="Times New Roman" panose="02020603050405020304" pitchFamily="18" charset="0"/>
                          <a:cs typeface="Times New Roman" panose="02020603050405020304" pitchFamily="18" charset="0"/>
                        </a:rPr>
                        <a:t>AdaBoosting Feature Selection</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8752063"/>
                  </a:ext>
                </a:extLst>
              </a:tr>
              <a:tr h="375795">
                <a:tc>
                  <a:txBody>
                    <a:bodyPr/>
                    <a:lstStyle/>
                    <a:p>
                      <a:pPr algn="ctr" fontAlgn="b"/>
                      <a:r>
                        <a:rPr lang="en-US" sz="2400" u="none" strike="noStrike">
                          <a:effectLst/>
                          <a:latin typeface="Times New Roman" panose="02020603050405020304" pitchFamily="18" charset="0"/>
                          <a:cs typeface="Times New Roman" panose="02020603050405020304" pitchFamily="18" charset="0"/>
                        </a:rPr>
                        <a:t>Features</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Error</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Precision</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Recall</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Fischer</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AUC</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12102292"/>
                  </a:ext>
                </a:extLst>
              </a:tr>
              <a:tr h="375795">
                <a:tc>
                  <a:txBody>
                    <a:bodyPr/>
                    <a:lstStyle/>
                    <a:p>
                      <a:pPr algn="ctr" fontAlgn="b"/>
                      <a:r>
                        <a:rPr lang="en-US" sz="2400" u="none" strike="noStrike">
                          <a:effectLst/>
                          <a:latin typeface="Times New Roman" panose="02020603050405020304" pitchFamily="18" charset="0"/>
                          <a:cs typeface="Times New Roman" panose="02020603050405020304" pitchFamily="18" charset="0"/>
                        </a:rPr>
                        <a:t>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0.410</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0.177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0.565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0.269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0.578</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839776327"/>
                  </a:ext>
                </a:extLst>
              </a:tr>
              <a:tr h="375795">
                <a:tc>
                  <a:txBody>
                    <a:bodyPr/>
                    <a:lstStyle/>
                    <a:p>
                      <a:pPr algn="ctr" fontAlgn="b"/>
                      <a:r>
                        <a:rPr lang="en-US" sz="2400" u="none" strike="noStrike">
                          <a:effectLst/>
                          <a:latin typeface="Times New Roman" panose="02020603050405020304" pitchFamily="18" charset="0"/>
                          <a:cs typeface="Times New Roman" panose="02020603050405020304" pitchFamily="18" charset="0"/>
                        </a:rPr>
                        <a:t>4</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0.394</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0.183</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0.563</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0.277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0.587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43426395"/>
                  </a:ext>
                </a:extLst>
              </a:tr>
              <a:tr h="375795">
                <a:tc>
                  <a:txBody>
                    <a:bodyPr/>
                    <a:lstStyle/>
                    <a:p>
                      <a:pPr algn="ctr" fontAlgn="b"/>
                      <a:r>
                        <a:rPr lang="en-US" sz="2400" u="none" strike="noStrike">
                          <a:effectLst/>
                          <a:latin typeface="Times New Roman" panose="02020603050405020304" pitchFamily="18" charset="0"/>
                          <a:cs typeface="Times New Roman" panose="02020603050405020304" pitchFamily="18" charset="0"/>
                        </a:rPr>
                        <a:t>6</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0.382</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0.210</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0.660</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0.318</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0.637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98060577"/>
                  </a:ext>
                </a:extLst>
              </a:tr>
              <a:tr h="375795">
                <a:tc>
                  <a:txBody>
                    <a:bodyPr/>
                    <a:lstStyle/>
                    <a:p>
                      <a:pPr algn="ctr" fontAlgn="b"/>
                      <a:r>
                        <a:rPr lang="en-US" sz="2400" u="none" strike="noStrike">
                          <a:effectLst/>
                          <a:latin typeface="Times New Roman" panose="02020603050405020304" pitchFamily="18" charset="0"/>
                          <a:cs typeface="Times New Roman" panose="02020603050405020304" pitchFamily="18" charset="0"/>
                        </a:rPr>
                        <a:t>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0.375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0.211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0.652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0.318</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0.636</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625374679"/>
                  </a:ext>
                </a:extLst>
              </a:tr>
              <a:tr h="375795">
                <a:tc>
                  <a:txBody>
                    <a:bodyPr/>
                    <a:lstStyle/>
                    <a:p>
                      <a:pPr algn="ctr" fontAlgn="b"/>
                      <a:r>
                        <a:rPr lang="en-US" sz="2400" u="none" strike="noStrike">
                          <a:effectLst/>
                          <a:latin typeface="Times New Roman" panose="02020603050405020304" pitchFamily="18" charset="0"/>
                          <a:cs typeface="Times New Roman" panose="02020603050405020304" pitchFamily="18" charset="0"/>
                        </a:rPr>
                        <a:t>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0.368</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0.214</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0.656</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0.323</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0.641</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8495903"/>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319793033"/>
              </p:ext>
            </p:extLst>
          </p:nvPr>
        </p:nvGraphicFramePr>
        <p:xfrm>
          <a:off x="26672242" y="4938642"/>
          <a:ext cx="5874910" cy="3736270"/>
        </p:xfrm>
        <a:graphic>
          <a:graphicData uri="http://schemas.openxmlformats.org/drawingml/2006/table">
            <a:tbl>
              <a:tblPr>
                <a:tableStyleId>{5C22544A-7EE6-4342-B048-85BDC9FD1C3A}</a:tableStyleId>
              </a:tblPr>
              <a:tblGrid>
                <a:gridCol w="1158994">
                  <a:extLst>
                    <a:ext uri="{9D8B030D-6E8A-4147-A177-3AD203B41FA5}">
                      <a16:colId xmlns:a16="http://schemas.microsoft.com/office/drawing/2014/main" val="3083812406"/>
                    </a:ext>
                  </a:extLst>
                </a:gridCol>
                <a:gridCol w="859255">
                  <a:extLst>
                    <a:ext uri="{9D8B030D-6E8A-4147-A177-3AD203B41FA5}">
                      <a16:colId xmlns:a16="http://schemas.microsoft.com/office/drawing/2014/main" val="2255545899"/>
                    </a:ext>
                  </a:extLst>
                </a:gridCol>
                <a:gridCol w="1178980">
                  <a:extLst>
                    <a:ext uri="{9D8B030D-6E8A-4147-A177-3AD203B41FA5}">
                      <a16:colId xmlns:a16="http://schemas.microsoft.com/office/drawing/2014/main" val="156569298"/>
                    </a:ext>
                  </a:extLst>
                </a:gridCol>
                <a:gridCol w="939186">
                  <a:extLst>
                    <a:ext uri="{9D8B030D-6E8A-4147-A177-3AD203B41FA5}">
                      <a16:colId xmlns:a16="http://schemas.microsoft.com/office/drawing/2014/main" val="2490360944"/>
                    </a:ext>
                  </a:extLst>
                </a:gridCol>
                <a:gridCol w="919204">
                  <a:extLst>
                    <a:ext uri="{9D8B030D-6E8A-4147-A177-3AD203B41FA5}">
                      <a16:colId xmlns:a16="http://schemas.microsoft.com/office/drawing/2014/main" val="951743493"/>
                    </a:ext>
                  </a:extLst>
                </a:gridCol>
                <a:gridCol w="819291">
                  <a:extLst>
                    <a:ext uri="{9D8B030D-6E8A-4147-A177-3AD203B41FA5}">
                      <a16:colId xmlns:a16="http://schemas.microsoft.com/office/drawing/2014/main" val="1544438213"/>
                    </a:ext>
                  </a:extLst>
                </a:gridCol>
              </a:tblGrid>
              <a:tr h="373627">
                <a:tc gridSpan="6">
                  <a:txBody>
                    <a:bodyPr/>
                    <a:lstStyle/>
                    <a:p>
                      <a:pPr algn="ctr" fontAlgn="b"/>
                      <a:r>
                        <a:rPr lang="en-US" sz="2400" b="1" u="none" strike="noStrike" dirty="0">
                          <a:effectLst/>
                          <a:latin typeface="Times New Roman" panose="02020603050405020304" pitchFamily="18" charset="0"/>
                          <a:cs typeface="Times New Roman" panose="02020603050405020304" pitchFamily="18" charset="0"/>
                        </a:rPr>
                        <a:t>Gaussian SVM Feature Selection</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66237487"/>
                  </a:ext>
                </a:extLst>
              </a:tr>
              <a:tr h="373627">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Features</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Error</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Precision</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Recall</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Fischer</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AUC</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74267339"/>
                  </a:ext>
                </a:extLst>
              </a:tr>
              <a:tr h="373627">
                <a:tc>
                  <a:txBody>
                    <a:bodyPr/>
                    <a:lstStyle/>
                    <a:p>
                      <a:pPr algn="ctr" fontAlgn="b"/>
                      <a:r>
                        <a:rPr lang="en-US" sz="2400" u="none" strike="noStrike">
                          <a:effectLst/>
                          <a:latin typeface="Times New Roman" panose="02020603050405020304" pitchFamily="18" charset="0"/>
                          <a:cs typeface="Times New Roman" panose="02020603050405020304" pitchFamily="18" charset="0"/>
                        </a:rPr>
                        <a:t>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0.458</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0.161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0.561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0.249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0.552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989608822"/>
                  </a:ext>
                </a:extLst>
              </a:tr>
              <a:tr h="373627">
                <a:tc>
                  <a:txBody>
                    <a:bodyPr/>
                    <a:lstStyle/>
                    <a:p>
                      <a:pPr algn="ctr" fontAlgn="b"/>
                      <a:r>
                        <a:rPr lang="en-US" sz="2400" u="none" strike="noStrike">
                          <a:effectLst/>
                          <a:latin typeface="Times New Roman" panose="02020603050405020304" pitchFamily="18" charset="0"/>
                          <a:cs typeface="Times New Roman" panose="02020603050405020304" pitchFamily="18" charset="0"/>
                        </a:rPr>
                        <a:t>3</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0.483</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0.169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0.641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0.267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0.575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807156931"/>
                  </a:ext>
                </a:extLst>
              </a:tr>
              <a:tr h="373627">
                <a:tc>
                  <a:txBody>
                    <a:bodyPr/>
                    <a:lstStyle/>
                    <a:p>
                      <a:pPr algn="ctr" fontAlgn="b"/>
                      <a:r>
                        <a:rPr lang="en-US" sz="2400" u="none" strike="noStrike">
                          <a:effectLst/>
                          <a:latin typeface="Times New Roman" panose="02020603050405020304" pitchFamily="18" charset="0"/>
                          <a:cs typeface="Times New Roman" panose="02020603050405020304" pitchFamily="18" charset="0"/>
                        </a:rPr>
                        <a:t>4</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0.406</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0.190</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0.627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0.291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0.605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55139668"/>
                  </a:ext>
                </a:extLst>
              </a:tr>
              <a:tr h="373627">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5</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0.396</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0.202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0.660</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0.309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0.627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356148427"/>
                  </a:ext>
                </a:extLst>
              </a:tr>
              <a:tr h="373627">
                <a:tc>
                  <a:txBody>
                    <a:bodyPr/>
                    <a:lstStyle/>
                    <a:p>
                      <a:pPr algn="ctr" fontAlgn="b"/>
                      <a:r>
                        <a:rPr lang="en-US" sz="2400" u="none" strike="noStrike">
                          <a:effectLst/>
                          <a:latin typeface="Times New Roman" panose="02020603050405020304" pitchFamily="18" charset="0"/>
                          <a:cs typeface="Times New Roman" panose="02020603050405020304" pitchFamily="18" charset="0"/>
                        </a:rPr>
                        <a:t>6</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0.362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0.228</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0.689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0.343</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0.663</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869937921"/>
                  </a:ext>
                </a:extLst>
              </a:tr>
              <a:tr h="373627">
                <a:tc>
                  <a:txBody>
                    <a:bodyPr/>
                    <a:lstStyle/>
                    <a:p>
                      <a:pPr algn="ctr" fontAlgn="b"/>
                      <a:r>
                        <a:rPr lang="en-US" sz="2400" u="none" strike="noStrike">
                          <a:effectLst/>
                          <a:latin typeface="Times New Roman" panose="02020603050405020304" pitchFamily="18" charset="0"/>
                          <a:cs typeface="Times New Roman" panose="02020603050405020304" pitchFamily="18" charset="0"/>
                        </a:rPr>
                        <a:t>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0.352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0.231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0.680</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0.344</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0.664</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557260359"/>
                  </a:ext>
                </a:extLst>
              </a:tr>
              <a:tr h="373627">
                <a:tc>
                  <a:txBody>
                    <a:bodyPr/>
                    <a:lstStyle/>
                    <a:p>
                      <a:pPr algn="ctr" fontAlgn="b"/>
                      <a:r>
                        <a:rPr lang="en-US" sz="2400" u="none" strike="noStrike">
                          <a:effectLst/>
                          <a:latin typeface="Times New Roman" panose="02020603050405020304" pitchFamily="18" charset="0"/>
                          <a:cs typeface="Times New Roman" panose="02020603050405020304" pitchFamily="18" charset="0"/>
                        </a:rPr>
                        <a:t>8</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0.339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0.237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0.661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0.349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0.665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95234006"/>
                  </a:ext>
                </a:extLst>
              </a:tr>
              <a:tr h="373627">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9</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0.324</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0.242</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0.664</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0.355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0.671</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104978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592785204"/>
              </p:ext>
            </p:extLst>
          </p:nvPr>
        </p:nvGraphicFramePr>
        <p:xfrm>
          <a:off x="22007261" y="9582486"/>
          <a:ext cx="8105776" cy="1852615"/>
        </p:xfrm>
        <a:graphic>
          <a:graphicData uri="http://schemas.openxmlformats.org/drawingml/2006/table">
            <a:tbl>
              <a:tblPr>
                <a:tableStyleId>{5C22544A-7EE6-4342-B048-85BDC9FD1C3A}</a:tableStyleId>
              </a:tblPr>
              <a:tblGrid>
                <a:gridCol w="2125293">
                  <a:extLst>
                    <a:ext uri="{9D8B030D-6E8A-4147-A177-3AD203B41FA5}">
                      <a16:colId xmlns:a16="http://schemas.microsoft.com/office/drawing/2014/main" val="3238531499"/>
                    </a:ext>
                  </a:extLst>
                </a:gridCol>
                <a:gridCol w="1828743">
                  <a:extLst>
                    <a:ext uri="{9D8B030D-6E8A-4147-A177-3AD203B41FA5}">
                      <a16:colId xmlns:a16="http://schemas.microsoft.com/office/drawing/2014/main" val="1490082198"/>
                    </a:ext>
                  </a:extLst>
                </a:gridCol>
                <a:gridCol w="1581616">
                  <a:extLst>
                    <a:ext uri="{9D8B030D-6E8A-4147-A177-3AD203B41FA5}">
                      <a16:colId xmlns:a16="http://schemas.microsoft.com/office/drawing/2014/main" val="2026830444"/>
                    </a:ext>
                  </a:extLst>
                </a:gridCol>
                <a:gridCol w="1334487">
                  <a:extLst>
                    <a:ext uri="{9D8B030D-6E8A-4147-A177-3AD203B41FA5}">
                      <a16:colId xmlns:a16="http://schemas.microsoft.com/office/drawing/2014/main" val="4054915668"/>
                    </a:ext>
                  </a:extLst>
                </a:gridCol>
                <a:gridCol w="1235637">
                  <a:extLst>
                    <a:ext uri="{9D8B030D-6E8A-4147-A177-3AD203B41FA5}">
                      <a16:colId xmlns:a16="http://schemas.microsoft.com/office/drawing/2014/main" val="2271300925"/>
                    </a:ext>
                  </a:extLst>
                </a:gridCol>
              </a:tblGrid>
              <a:tr h="370523">
                <a:tc gridSpan="5">
                  <a:txBody>
                    <a:bodyPr/>
                    <a:lstStyle/>
                    <a:p>
                      <a:pPr algn="ctr" fontAlgn="b"/>
                      <a:r>
                        <a:rPr lang="en-US" sz="2400" b="1" u="none" strike="noStrike" dirty="0">
                          <a:effectLst/>
                          <a:latin typeface="Times New Roman" panose="02020603050405020304" pitchFamily="18" charset="0"/>
                          <a:cs typeface="Times New Roman" panose="02020603050405020304" pitchFamily="18" charset="0"/>
                        </a:rPr>
                        <a:t>Training and Test Metrics</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46406030"/>
                  </a:ext>
                </a:extLst>
              </a:tr>
              <a:tr h="370523">
                <a:tc>
                  <a:txBody>
                    <a:bodyPr/>
                    <a:lstStyle/>
                    <a:p>
                      <a:pPr algn="ctr"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Train Error</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Test Error</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Train F1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Test F1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827639710"/>
                  </a:ext>
                </a:extLst>
              </a:tr>
              <a:tr h="370523">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Gaussian SVM</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0.242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0.362</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0.491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0.357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120981341"/>
                  </a:ext>
                </a:extLst>
              </a:tr>
              <a:tr h="370523">
                <a:tc>
                  <a:txBody>
                    <a:bodyPr/>
                    <a:lstStyle/>
                    <a:p>
                      <a:pPr algn="ctr" fontAlgn="b"/>
                      <a:r>
                        <a:rPr lang="en-US" sz="2400" u="none" strike="noStrike">
                          <a:effectLst/>
                          <a:latin typeface="Times New Roman" panose="02020603050405020304" pitchFamily="18" charset="0"/>
                          <a:cs typeface="Times New Roman" panose="02020603050405020304" pitchFamily="18" charset="0"/>
                        </a:rPr>
                        <a:t>AdaBoosting</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0.313</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0.355</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0.381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0.3312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265985375"/>
                  </a:ext>
                </a:extLst>
              </a:tr>
              <a:tr h="370523">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Random Forest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0.019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0.145</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0.925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0.229</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523175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314</TotalTime>
  <Words>511</Words>
  <Application>Microsoft Office PowerPoint</Application>
  <PresentationFormat>Custom</PresentationFormat>
  <Paragraphs>193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Christina</dc:creator>
  <cp:lastModifiedBy>Filippo Ranalli</cp:lastModifiedBy>
  <cp:revision>53</cp:revision>
  <dcterms:created xsi:type="dcterms:W3CDTF">2014-07-14T23:05:16Z</dcterms:created>
  <dcterms:modified xsi:type="dcterms:W3CDTF">2016-12-13T00:43:10Z</dcterms:modified>
</cp:coreProperties>
</file>