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541B-4FCB-4B1F-A422-EB13758732C6}" v="311" dt="2022-03-28T11:59:1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0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736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EE202B-0892-3C4F-B906-ABAFF0D7C726}"/>
              </a:ext>
            </a:extLst>
          </p:cNvPr>
          <p:cNvSpPr>
            <a:spLocks noGrp="1"/>
          </p:cNvSpPr>
          <p:nvPr/>
        </p:nvSpPr>
        <p:spPr>
          <a:xfrm>
            <a:off x="1604962" y="251883"/>
            <a:ext cx="6847417" cy="1574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Практическое задание</a:t>
            </a:r>
            <a:endParaRPr lang="ru-RU" sz="4000" dirty="0">
              <a:cs typeface="Arial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279626B-B200-1869-7862-3E2437C845C1}"/>
              </a:ext>
            </a:extLst>
          </p:cNvPr>
          <p:cNvSpPr>
            <a:spLocks noGrp="1"/>
          </p:cNvSpPr>
          <p:nvPr/>
        </p:nvSpPr>
        <p:spPr>
          <a:xfrm>
            <a:off x="2377546" y="3589868"/>
            <a:ext cx="5913967" cy="1576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Тема: Информационная система аэропорта</a:t>
            </a:r>
          </a:p>
          <a:p>
            <a:pPr algn="r"/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Выполнил студент группы 19ИТ17 Елисеев Павел </a:t>
            </a:r>
            <a:endParaRPr lang="ru-RU" sz="1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BFB80B-C1E5-B71C-98D2-B93ECAB3699D}"/>
              </a:ext>
            </a:extLst>
          </p:cNvPr>
          <p:cNvSpPr>
            <a:spLocks noGrp="1"/>
          </p:cNvSpPr>
          <p:nvPr/>
        </p:nvSpPr>
        <p:spPr>
          <a:xfrm>
            <a:off x="2716213" y="537633"/>
            <a:ext cx="4099984" cy="15049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Цель работы: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44047824-D2CA-DE4C-1F25-65B482CED5C0}"/>
              </a:ext>
            </a:extLst>
          </p:cNvPr>
          <p:cNvSpPr>
            <a:spLocks noGrp="1"/>
          </p:cNvSpPr>
          <p:nvPr/>
        </p:nvSpPr>
        <p:spPr>
          <a:xfrm>
            <a:off x="2419879" y="1731434"/>
            <a:ext cx="8377238" cy="339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tx1"/>
                </a:solidFill>
              </a:rPr>
              <a:t>Целью данного практического задания является создание программного продукта для предоставления пользователям информации о рейсах авиакомпании </a:t>
            </a:r>
            <a:r>
              <a:rPr lang="en-US" sz="2800" dirty="0" err="1">
                <a:solidFill>
                  <a:schemeClr val="tx1"/>
                </a:solidFill>
              </a:rPr>
              <a:t>AmonicAirlines</a:t>
            </a:r>
            <a:endParaRPr lang="ru-RU" sz="2800" dirty="0">
              <a:solidFill>
                <a:schemeClr val="tx1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432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7C1491-2526-7CD7-E6A6-9415860BD7B9}"/>
              </a:ext>
            </a:extLst>
          </p:cNvPr>
          <p:cNvSpPr>
            <a:spLocks noGrp="1"/>
          </p:cNvSpPr>
          <p:nvPr/>
        </p:nvSpPr>
        <p:spPr>
          <a:xfrm>
            <a:off x="2525713" y="381001"/>
            <a:ext cx="8470900" cy="1972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Для достижения поставленной цели необходимо решить следующие задачи: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D406C087-2D08-42BE-3AE1-AFAA683F90E8}"/>
              </a:ext>
            </a:extLst>
          </p:cNvPr>
          <p:cNvSpPr>
            <a:spLocks noGrp="1"/>
          </p:cNvSpPr>
          <p:nvPr/>
        </p:nvSpPr>
        <p:spPr>
          <a:xfrm>
            <a:off x="2102379" y="1714501"/>
            <a:ext cx="8535988" cy="404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Symbol" panose="05050102010706020507" pitchFamily="18" charset="2"/>
              <a:buChar char="-"/>
            </a:pPr>
            <a:r>
              <a:rPr lang="ru-RU" sz="2800" dirty="0">
                <a:solidFill>
                  <a:schemeClr val="tx1"/>
                </a:solidFill>
              </a:rPr>
              <a:t>изучить научно-техническую и справочную литературу по данной предметной области</a:t>
            </a:r>
            <a:endParaRPr lang="ru-RU">
              <a:cs typeface="Arial" panose="020B0604020202020204"/>
            </a:endParaRPr>
          </a:p>
          <a:p>
            <a:pPr marL="457200" indent="-457200" algn="just">
              <a:buFont typeface="Symbol" panose="05050102010706020507" pitchFamily="18" charset="2"/>
              <a:buChar char="-"/>
            </a:pPr>
            <a:r>
              <a:rPr lang="ru-RU" sz="2800" dirty="0">
                <a:solidFill>
                  <a:schemeClr val="tx1"/>
                </a:solidFill>
              </a:rPr>
              <a:t>создать базу данных, спроектировать логику, дизайн приложения, написать программный код и связать базу данных с приложением;</a:t>
            </a:r>
          </a:p>
          <a:p>
            <a:pPr marL="457200" indent="-457200" algn="just">
              <a:buFont typeface="Symbol" panose="05050102010706020507" pitchFamily="18" charset="2"/>
              <a:buChar char="-"/>
            </a:pPr>
            <a:r>
              <a:rPr lang="ru-RU" sz="2800" dirty="0">
                <a:solidFill>
                  <a:schemeClr val="tx1"/>
                </a:solidFill>
              </a:rPr>
              <a:t>составить необходимую документацию и все необходимые диаграммы.</a:t>
            </a:r>
          </a:p>
        </p:txBody>
      </p:sp>
    </p:spTree>
    <p:extLst>
      <p:ext uri="{BB962C8B-B14F-4D97-AF65-F5344CB8AC3E}">
        <p14:creationId xmlns:p14="http://schemas.microsoft.com/office/powerpoint/2010/main" val="8402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E1931BE-7BAF-3D0F-31D9-573AE228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837545"/>
            <a:ext cx="7558616" cy="55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0621EAA-1D39-C79C-2667-EDFF9BD9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00596"/>
            <a:ext cx="6500283" cy="40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DF3001E-69BA-0833-9691-AE8A15AA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7" y="1397109"/>
            <a:ext cx="8352366" cy="488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C3CC0-3E41-138A-007F-5D332FD0C47D}"/>
              </a:ext>
            </a:extLst>
          </p:cNvPr>
          <p:cNvSpPr txBox="1"/>
          <p:nvPr/>
        </p:nvSpPr>
        <p:spPr>
          <a:xfrm>
            <a:off x="5115983" y="861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6851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1E84A2E-E712-EB0E-5267-E4160966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18" y="1402712"/>
            <a:ext cx="7971366" cy="4729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1023D-6C66-4969-0B10-F7E445C1BFEC}"/>
              </a:ext>
            </a:extLst>
          </p:cNvPr>
          <p:cNvSpPr txBox="1"/>
          <p:nvPr/>
        </p:nvSpPr>
        <p:spPr>
          <a:xfrm>
            <a:off x="4893733" y="914400"/>
            <a:ext cx="3166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редактора рейсов</a:t>
            </a:r>
          </a:p>
        </p:txBody>
      </p:sp>
    </p:spTree>
    <p:extLst>
      <p:ext uri="{BB962C8B-B14F-4D97-AF65-F5344CB8AC3E}">
        <p14:creationId xmlns:p14="http://schemas.microsoft.com/office/powerpoint/2010/main" val="249618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B49AB57-C16F-E0FE-28FF-B26F358D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67" y="2263369"/>
            <a:ext cx="5230283" cy="2341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5D72E-815E-D85B-A692-596A38114C53}"/>
              </a:ext>
            </a:extLst>
          </p:cNvPr>
          <p:cNvSpPr txBox="1"/>
          <p:nvPr/>
        </p:nvSpPr>
        <p:spPr>
          <a:xfrm>
            <a:off x="4724400" y="1761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редактора рейсов</a:t>
            </a:r>
          </a:p>
        </p:txBody>
      </p:sp>
    </p:spTree>
    <p:extLst>
      <p:ext uri="{BB962C8B-B14F-4D97-AF65-F5344CB8AC3E}">
        <p14:creationId xmlns:p14="http://schemas.microsoft.com/office/powerpoint/2010/main" val="18977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F2D2DA-CD02-C2E6-C145-3C4E8501ADA7}"/>
              </a:ext>
            </a:extLst>
          </p:cNvPr>
          <p:cNvSpPr txBox="1"/>
          <p:nvPr/>
        </p:nvSpPr>
        <p:spPr>
          <a:xfrm>
            <a:off x="4311650" y="1348317"/>
            <a:ext cx="3558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Окна работы с пользователями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5E5625-6A18-A510-7773-6BF7D13C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10001"/>
            <a:ext cx="4510616" cy="330583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6C74E06-BA7C-59CC-89E7-45179F66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211626"/>
            <a:ext cx="4510616" cy="33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Madison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88</cp:revision>
  <dcterms:created xsi:type="dcterms:W3CDTF">2022-03-28T11:41:35Z</dcterms:created>
  <dcterms:modified xsi:type="dcterms:W3CDTF">2022-03-28T11:59:31Z</dcterms:modified>
</cp:coreProperties>
</file>