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52033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48911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4012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97993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84151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08041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5692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27752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43339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11943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51605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243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001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45510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478202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23148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6546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9730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67298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6900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1370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22022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1105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724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53527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5862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9/19/2025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92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28600" y="3276600"/>
            <a:ext cx="11963400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STUDENT NAME: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VAZEEHA A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REGISTER NO AND NMID: 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2428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B0074 &amp; asbrubl2428b0074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3000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ND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B.Sc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COMPUTER SCIENCE  WITH DATA ANALYTICS 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COLLEGE: COLLEGE/ UNIVERSITY :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UNITED COLLEGE OF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ARTS AND SCIENCE COLLEGE &amp; BHARATHIYAR UNIVERSIT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y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70922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8480425" cy="557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br>
              <a:rPr lang="zh-CN" altLang="en-US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Provide visual screenshots or graphs of the following: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Global COVID-19 cases: Line chart showing infection trends.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Country/Region-wise COVID-19 cases: Bar chart or 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heatmap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of cases.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Testing 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Cases: Correlation graph showing testing rates versus infection rates.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Vaccination coverage: Scatter plot showing vaccination coverage across countries.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5. Death rate 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Recovery rate: Comparative graph.</a:t>
            </a:r>
            <a:br>
              <a:rPr lang="zh-CN" altLang="en-US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Brief description of what each visualization shows and any insights derived from it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35461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762000" y="228600"/>
            <a:ext cx="9760268" cy="53187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Summarize the key findings: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COVID-19 case trends are highly variable across regions.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Testing availability and frequency have a strong impact on case detection.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efforts have a visible effect on reducing case rates and severity.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Impact: The insights can be used to inform decision-making on health measures and vaccination strategies.</a:t>
            </a:r>
            <a:br>
              <a:rPr lang="zh-CN" altLang="en-US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Future Work: Consider expanding the analysis to include variants of concern, or real-time prediction models using machine learning.</a:t>
            </a:r>
            <a:endParaRPr lang="zh-CN" altLang="en-US" sz="2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3628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Link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3044666" y="3244334"/>
            <a:ext cx="692808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https://github.com/vazeehavazee-cyber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5192038" y="2523140"/>
            <a:ext cx="1828800" cy="182880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1008081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1123944" y="1409704"/>
            <a:ext cx="9623426" cy="39217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	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COVID-19 Data Analysis</a:t>
            </a: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4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SUBTITLE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</a:t>
            </a: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 of global and local COVID-19 data trends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1003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0" y="0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68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609600" y="0"/>
            <a:ext cx="9681529" cy="72840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COVID-19 pandemic has had a significant impact on health, economies, and daily life globally.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With varying data coming from different regions, there’s a need for a comprehensive, clear, and easily understandable analysis.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The goal is to provide insights into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 COVID-19 case trends (global, regional, local)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Death rates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Recoveries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Testing patterns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Vaccination statistics</a:t>
            </a:r>
            <a:br>
              <a:rPr lang="zh-CN" altLang="en-US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This analysis aims to guide policy decisions, health responses, and public awareness.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40231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685800" y="228600"/>
            <a:ext cx="8709025" cy="53790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br>
              <a:rPr lang="zh-CN" altLang="en-US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Analyzing COVID-19 data through various metrics: infection rates, recovery rates, testing rates, and vaccination coverage.</a:t>
            </a: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Implementing data visualization to display trends across time and regions.</a:t>
            </a: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Identifying patterns and potential future implications of the pandemic.</a:t>
            </a: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Tools used: Python, Pandas, </a:t>
            </a: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, and other visualization libraries.</a:t>
            </a:r>
            <a:br>
              <a:rPr lang="zh-CN" altLang="en-US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Sources: World Health Organization (WHO), Johns Hopkins University, and local government health data.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100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762000" y="304800"/>
            <a:ext cx="8610600" cy="48456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Healthcare Professionals**: To understand infection trends and prioritize resources.</a:t>
            </a:r>
            <a:br>
              <a:rPr lang="zh-CN" altLang="en-US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**Policy Makers**: To guide decisions on lockdowns, vaccination strategies, and public health policies.</a:t>
            </a:r>
            <a:br>
              <a:rPr lang="zh-CN" altLang="en-US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**Researchers**: To further investigate trends, correlations, and predict future outbreaks.</a:t>
            </a:r>
            <a:br>
              <a:rPr lang="zh-CN" altLang="en-US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**General Public**: To access simplified visualizations and stay informed on pandemic progress.</a:t>
            </a:r>
            <a:br>
              <a:rPr lang="zh-CN" altLang="en-US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**Media**: To report factual and up-to-date information to the public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6552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304800" y="228600"/>
            <a:ext cx="9763125" cy="4956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Python: For data analysis and manipulation.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Pandas: To manage and clean the data.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&amp; 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Seaborn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data visualization.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Jupyter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Notebooks: To present the analysis in an interactive environment.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Plotly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interactive charts and graphs.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code versioning and collaboration.</a:t>
            </a:r>
            <a:br>
              <a:rPr lang="zh-CN" altLang="en-US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APIs (if applicable): To pull live data from sources like COVID-19 Data Repository by Johns Hopkins University.</a:t>
            </a:r>
            <a:endParaRPr lang="zh-CN" altLang="en-US" sz="2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42018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762000" y="152400"/>
            <a:ext cx="8991600" cy="5629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Overview of the structure of the analysis.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Data Collection: Data scraped or pulled via API.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Data Cleaning: Removing duplicates, handling missing values, and standardizing formats.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Data Analysis: Analysis of COVID-19 cases, deaths, and recovery trends.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Visualization: Interactive and static plots showing trends over time and by country/region.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Example layout: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Dashboard View: Interactive charts on the homepage.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Trend Analysis: Time series plots for cases, deaths, and recoveries.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Comparative Analysis: Bar/line charts comparing different countries or regions.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Correlations: Analysis of vaccination rates </a:t>
            </a: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 rates.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Clean, user-friendly UI to navigate between different types of analysis.</a:t>
            </a:r>
            <a:endParaRPr lang="en-US" altLang="zh-CN" sz="2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06292991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90930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Interactive Data Filters: Filter data by region, country, date range, etc.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Real-time Updates: Display the most current COVID-19 statistics (if API integration is used).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Global &amp; Regional Views: Display worldwide trends or zoom into a specific country/region.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Trend Line Visualizations: Line charts to show the trend of cases, recoveries, and deaths.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Download Option: Users can download raw data or visualizations.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Impact: Show how vaccination rates correlate with infection rates.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Bar Charts &amp; Heat Maps: To compare the spread of COVID-19 across various regions.</a:t>
            </a:r>
            <a:endParaRPr lang="zh-CN" altLang="en-US" sz="24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28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27</cp:revision>
  <dcterms:created xsi:type="dcterms:W3CDTF">2024-03-29T15:07:22Z</dcterms:created>
  <dcterms:modified xsi:type="dcterms:W3CDTF">2025-09-19T15:34:57Z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