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262" dt="2024-04-05T04:40:02.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60020" y="4586365"/>
            <a:ext cx="822459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 VAZEER AHAMED  H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186</cp:revision>
  <dcterms:created xsi:type="dcterms:W3CDTF">2021-05-26T16:50:10Z</dcterms:created>
  <dcterms:modified xsi:type="dcterms:W3CDTF">2024-04-05T04:40:09Z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