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210C-6953-4DC4-A7EC-7EC5B921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Matule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C9EF4-CC74-42A6-8062-55EE64E34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написанное на </a:t>
            </a:r>
            <a:r>
              <a:rPr lang="en-US" dirty="0"/>
              <a:t>Android 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03E30-5D97-4F91-827C-E6CC641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7BE0C-ED51-4969-9C88-3555667B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Нет(потому что не освоил)</a:t>
            </a:r>
          </a:p>
        </p:txBody>
      </p:sp>
    </p:spTree>
    <p:extLst>
      <p:ext uri="{BB962C8B-B14F-4D97-AF65-F5344CB8AC3E}">
        <p14:creationId xmlns:p14="http://schemas.microsoft.com/office/powerpoint/2010/main" val="37067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05C2F-CA42-4A2F-8803-0316AFA9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C5974-A361-412B-9F4D-089AB276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Всеми классами является код для разметки поэтому диаграммы нет, так как она выглядела бы как куча недоеденных блоков</a:t>
            </a:r>
          </a:p>
        </p:txBody>
      </p:sp>
    </p:spTree>
    <p:extLst>
      <p:ext uri="{BB962C8B-B14F-4D97-AF65-F5344CB8AC3E}">
        <p14:creationId xmlns:p14="http://schemas.microsoft.com/office/powerpoint/2010/main" val="36121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DA943-5A42-42E8-90B0-CEDF3A5C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разметка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69DE4-DF7B-45A7-8D99-52B7F060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14" y="2347683"/>
            <a:ext cx="3706586" cy="12067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Использован официальный паттерн от</a:t>
            </a:r>
            <a:r>
              <a:rPr lang="en-US" dirty="0"/>
              <a:t> google</a:t>
            </a:r>
          </a:p>
          <a:p>
            <a:endParaRPr lang="en-US" dirty="0"/>
          </a:p>
          <a:p>
            <a:r>
              <a:rPr lang="ru-RU" dirty="0"/>
              <a:t>Все картинки находятся в папке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5D4329-18F0-4BD9-9CBA-EF4685B2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7683"/>
            <a:ext cx="1728928" cy="36365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D9FA2-A04E-493F-9BC3-378AAC9D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105725"/>
            <a:ext cx="1834067" cy="431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0A2243-151B-4FB7-A4EE-9763969D8E29}"/>
              </a:ext>
            </a:extLst>
          </p:cNvPr>
          <p:cNvSpPr/>
          <p:nvPr/>
        </p:nvSpPr>
        <p:spPr>
          <a:xfrm>
            <a:off x="8445499" y="2347683"/>
            <a:ext cx="332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Классы распределены по папкам, но не все</a:t>
            </a:r>
          </a:p>
        </p:txBody>
      </p:sp>
    </p:spTree>
    <p:extLst>
      <p:ext uri="{BB962C8B-B14F-4D97-AF65-F5344CB8AC3E}">
        <p14:creationId xmlns:p14="http://schemas.microsoft.com/office/powerpoint/2010/main" val="25872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87FCE-50DA-4E6E-8B1F-32C1C584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скриншоты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0EFDB4-3A07-49B3-8B63-A522F2ED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4" y="2086462"/>
            <a:ext cx="1945958" cy="43243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C0B326-9734-45F4-96DE-1C8F9B18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26" y="2125049"/>
            <a:ext cx="1945958" cy="4324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0C9216-FB45-49A1-A90C-2EF67D051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51" y="2086462"/>
            <a:ext cx="1945958" cy="43243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2AD87D-9448-47F2-BA21-47E626CB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983" y="5539581"/>
            <a:ext cx="30861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D74FF0-F7B0-44C5-8B16-2A0166773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124" y="9505950"/>
            <a:ext cx="3086100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6D13BF-3D3F-4905-9F52-2C7E413CF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9718" y="7285038"/>
            <a:ext cx="3086100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1A5BF9-53ED-481E-8F7D-2357D02D6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7893" y="2086462"/>
            <a:ext cx="194595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6371-0239-48F4-8546-A9EC6F4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28509-2DAE-403A-9729-20C1859E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E49FC-1A97-419C-AB53-C89E544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62" y="2222287"/>
            <a:ext cx="1884836" cy="4188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70DA8-A9E2-4C41-98E0-F5578A04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222287"/>
            <a:ext cx="1837950" cy="4188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08A011-B5AC-4D1B-B0DA-67111C70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55" y="2205179"/>
            <a:ext cx="1884836" cy="4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C34A4-722C-4484-88D1-B3F226FD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  <a:r>
              <a:rPr lang="en-US" dirty="0">
                <a:sym typeface="Wingdings" panose="05000000000000000000" pitchFamily="2" charset="2"/>
              </a:rPr>
              <a:t>  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3AA37-4BF3-42DA-B3FC-4990423B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78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</TotalTime>
  <Words>64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Цитаты</vt:lpstr>
      <vt:lpstr>Matule</vt:lpstr>
      <vt:lpstr>Используемые библиотеки: </vt:lpstr>
      <vt:lpstr>Классы</vt:lpstr>
      <vt:lpstr>Только разметка</vt:lpstr>
      <vt:lpstr>Еще скриншоты </vt:lpstr>
      <vt:lpstr>Презентация PowerPoint</vt:lpstr>
      <vt:lpstr>Спасибо за внимание 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Matule</dc:title>
  <dc:creator>administrator</dc:creator>
  <cp:lastModifiedBy>administrator</cp:lastModifiedBy>
  <cp:revision>4</cp:revision>
  <dcterms:created xsi:type="dcterms:W3CDTF">2025-03-12T10:15:05Z</dcterms:created>
  <dcterms:modified xsi:type="dcterms:W3CDTF">2025-03-12T10:56:49Z</dcterms:modified>
</cp:coreProperties>
</file>