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84DD9-9701-473B-A15D-D5BC308CC489}" v="4" dt="2021-12-16T22:26:04.630"/>
    <p1510:client id="{BC5F3024-7ED4-462E-9048-EDC5F70F0E63}" v="37" dt="2021-12-16T22:39:39.863"/>
    <p1510:client id="{F042EB40-67C5-43D0-AB1B-AFF43EC64F7B}" v="679" dt="2021-12-16T15:42:5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89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31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7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1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>
                <a:cs typeface="Aharoni"/>
              </a:rPr>
              <a:t>Shop 24x7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Group 9:</a:t>
            </a:r>
          </a:p>
          <a:p>
            <a:pPr>
              <a:lnSpc>
                <a:spcPct val="90000"/>
              </a:lnSpc>
            </a:pPr>
            <a:r>
              <a:rPr lang="en-US" sz="1700"/>
              <a:t>Jack Owen, Poojith Kumar </a:t>
            </a:r>
            <a:r>
              <a:rPr lang="en-US" sz="1700" err="1"/>
              <a:t>Gannamaneni</a:t>
            </a:r>
            <a:r>
              <a:rPr lang="en-US" sz="1700"/>
              <a:t>, Varun Gaddam</a:t>
            </a:r>
          </a:p>
        </p:txBody>
      </p:sp>
      <p:pic>
        <p:nvPicPr>
          <p:cNvPr id="4" name="Picture 3" descr="Geometric yellow and violet gradient">
            <a:extLst>
              <a:ext uri="{FF2B5EF4-FFF2-40B4-BE49-F238E27FC236}">
                <a16:creationId xmlns:a16="http://schemas.microsoft.com/office/drawing/2014/main" id="{8EB92B72-910E-4A9E-AB33-27FD947B4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3" r="31130"/>
          <a:stretch/>
        </p:blipFill>
        <p:spPr>
          <a:xfrm>
            <a:off x="20" y="10"/>
            <a:ext cx="5404493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7DC33-A5A4-4DCB-93E4-72AA587B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Category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29508-5F7C-4F5A-9883-2BB1E49DD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955" y="933316"/>
            <a:ext cx="8478041" cy="524371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5BCF-C299-400A-80E2-2A3B8382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 Add- new Product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162DB0-92F0-486B-942B-CBC18F30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232" y="1450182"/>
            <a:ext cx="8025229" cy="4119730"/>
          </a:xfrm>
          <a:prstGeom prst="rect">
            <a:avLst/>
          </a:prstGeom>
        </p:spPr>
      </p:pic>
      <p:sp>
        <p:nvSpPr>
          <p:cNvPr id="5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28E18-7F81-44E5-AFC6-B4E0C8F6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 Products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49D28F-FC1F-48DE-AC8F-FBBCE1453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94" r="6828" b="1"/>
          <a:stretch/>
        </p:blipFill>
        <p:spPr>
          <a:xfrm>
            <a:off x="3843340" y="1450181"/>
            <a:ext cx="8342386" cy="4692531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955B4-2205-43BF-9EA0-E79F25EF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31C2C-2A09-4A9C-A6D9-7E8CA1883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521" y="1335881"/>
            <a:ext cx="9219527" cy="426403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904E-7BCF-4222-A0D8-E38109F8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4582-627E-4B4B-AF77-823706BF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NodeJS</a:t>
            </a:r>
          </a:p>
          <a:p>
            <a:r>
              <a:rPr lang="en-US" dirty="0"/>
              <a:t>AngularJS</a:t>
            </a:r>
          </a:p>
          <a:p>
            <a:r>
              <a:rPr lang="en-US" dirty="0"/>
              <a:t>ExpressJS</a:t>
            </a:r>
          </a:p>
          <a:p>
            <a:r>
              <a:rPr lang="en-US" dirty="0"/>
              <a:t>Mongo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904E-7BCF-4222-A0D8-E38109F8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Responsibilities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4912-6058-4D39-A4FD-107FF96D38E5}"/>
              </a:ext>
            </a:extLst>
          </p:cNvPr>
          <p:cNvSpPr txBox="1"/>
          <p:nvPr/>
        </p:nvSpPr>
        <p:spPr>
          <a:xfrm>
            <a:off x="339307" y="2668438"/>
            <a:ext cx="31026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Jack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Login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Registration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User Profile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User Edit Profile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01148-A637-4C72-B33B-EB16F86B32D6}"/>
              </a:ext>
            </a:extLst>
          </p:cNvPr>
          <p:cNvSpPr txBox="1"/>
          <p:nvPr/>
        </p:nvSpPr>
        <p:spPr>
          <a:xfrm>
            <a:off x="4178061" y="2668438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Poojith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Product Page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Cart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Checkout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User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017B3-2335-4832-8BD1-895DC0790E9F}"/>
              </a:ext>
            </a:extLst>
          </p:cNvPr>
          <p:cNvSpPr txBox="1"/>
          <p:nvPr/>
        </p:nvSpPr>
        <p:spPr>
          <a:xfrm>
            <a:off x="7656483" y="2667540"/>
            <a:ext cx="43390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Varun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Category Listing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Admin Add Product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Admin Manage Product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Admin Manage Order</a:t>
            </a:r>
          </a:p>
        </p:txBody>
      </p:sp>
    </p:spTree>
    <p:extLst>
      <p:ext uri="{BB962C8B-B14F-4D97-AF65-F5344CB8AC3E}">
        <p14:creationId xmlns:p14="http://schemas.microsoft.com/office/powerpoint/2010/main" val="145336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FD5AD-9D94-4498-BEFB-EF0F303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EEFB70-5432-41B8-8971-0914482F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67" y="2231355"/>
            <a:ext cx="10715804" cy="4632667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FD5AD-9D94-4498-BEFB-EF0F303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D2EA324-663B-40C3-B988-67D5C200C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472" y="2217262"/>
            <a:ext cx="5547360" cy="4754880"/>
          </a:xfrm>
        </p:spPr>
      </p:pic>
    </p:spTree>
    <p:extLst>
      <p:ext uri="{BB962C8B-B14F-4D97-AF65-F5344CB8AC3E}">
        <p14:creationId xmlns:p14="http://schemas.microsoft.com/office/powerpoint/2010/main" val="216299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FD5AD-9D94-4498-BEFB-EF0F303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Profile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A92E5CC-91F4-446B-9D06-0AC0C054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54" y="2307464"/>
            <a:ext cx="9350861" cy="4375176"/>
          </a:xfrm>
        </p:spPr>
      </p:pic>
    </p:spTree>
    <p:extLst>
      <p:ext uri="{BB962C8B-B14F-4D97-AF65-F5344CB8AC3E}">
        <p14:creationId xmlns:p14="http://schemas.microsoft.com/office/powerpoint/2010/main" val="1744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FD5AD-9D94-4498-BEFB-EF0F303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Edit Profile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5668E6-DDFF-4312-8F2F-31B3DAE53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309" y="2345201"/>
            <a:ext cx="9005804" cy="4429097"/>
          </a:xfrm>
        </p:spPr>
      </p:pic>
    </p:spTree>
    <p:extLst>
      <p:ext uri="{BB962C8B-B14F-4D97-AF65-F5344CB8AC3E}">
        <p14:creationId xmlns:p14="http://schemas.microsoft.com/office/powerpoint/2010/main" val="42239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A81E-F0C7-4431-B35C-7E881FB4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 page</a:t>
            </a:r>
          </a:p>
        </p:txBody>
      </p:sp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29023C0-8789-49D9-BFEA-08484832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7" y="1163031"/>
            <a:ext cx="11586628" cy="2172492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C06B-147E-4EA3-BE78-1EEE1E70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Checkout Page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106BF0DB-0593-4010-B6CF-5BE58D050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" y="2307431"/>
            <a:ext cx="7412575" cy="199310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3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71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Sitka Banner</vt:lpstr>
      <vt:lpstr>HeadlinesVTI</vt:lpstr>
      <vt:lpstr>Shop 24x7</vt:lpstr>
      <vt:lpstr>Technologies</vt:lpstr>
      <vt:lpstr>Group Responsibilities</vt:lpstr>
      <vt:lpstr>Login</vt:lpstr>
      <vt:lpstr>Register</vt:lpstr>
      <vt:lpstr>User Profile</vt:lpstr>
      <vt:lpstr>User Edit Profile</vt:lpstr>
      <vt:lpstr>Product page</vt:lpstr>
      <vt:lpstr>Checkout Page</vt:lpstr>
      <vt:lpstr>Category Listing</vt:lpstr>
      <vt:lpstr>Admin Add- new Product </vt:lpstr>
      <vt:lpstr>Manage Products</vt:lpstr>
      <vt:lpstr>Manage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Varun Gaddam</cp:lastModifiedBy>
  <cp:revision>125</cp:revision>
  <dcterms:created xsi:type="dcterms:W3CDTF">2021-12-16T15:25:25Z</dcterms:created>
  <dcterms:modified xsi:type="dcterms:W3CDTF">2021-12-17T16:20:38Z</dcterms:modified>
</cp:coreProperties>
</file>