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08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95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0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6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45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3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77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86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88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1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C94C-149F-449E-844F-C2117BF69400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B802-365A-4CD6-B3DF-51F34E850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9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YouTube Info Bot: Telegram</a:t>
            </a:r>
            <a:r>
              <a:rPr lang="ru-RU" sz="5400" dirty="0" smtClean="0"/>
              <a:t>-бот на </a:t>
            </a:r>
            <a:r>
              <a:rPr lang="en-US" sz="5400" dirty="0" err="1" smtClean="0"/>
              <a:t>Kotlin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Soghoyan</a:t>
            </a:r>
            <a:r>
              <a:rPr lang="en-US" dirty="0" smtClean="0"/>
              <a:t> </a:t>
            </a:r>
            <a:r>
              <a:rPr lang="en-US" dirty="0" err="1" smtClean="0"/>
              <a:t>Vazgen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9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Квоты </a:t>
            </a:r>
            <a:r>
              <a:rPr lang="ru-RU" dirty="0" err="1"/>
              <a:t>YouTube</a:t>
            </a:r>
            <a:r>
              <a:rPr lang="ru-RU" dirty="0"/>
              <a:t> API (10,000 единиц/день)</a:t>
            </a:r>
          </a:p>
          <a:p>
            <a:r>
              <a:rPr lang="ru-RU" dirty="0" smtClean="0"/>
              <a:t>Максимум </a:t>
            </a:r>
            <a:r>
              <a:rPr lang="ru-RU" dirty="0"/>
              <a:t>50 результатов в поиске</a:t>
            </a:r>
          </a:p>
          <a:p>
            <a:r>
              <a:rPr lang="ru-RU" dirty="0" smtClean="0"/>
              <a:t>Доступность </a:t>
            </a:r>
            <a:r>
              <a:rPr lang="ru-RU" dirty="0"/>
              <a:t>превью разного качества зависит от видео</a:t>
            </a:r>
          </a:p>
        </p:txBody>
      </p:sp>
    </p:spTree>
    <p:extLst>
      <p:ext uri="{BB962C8B-B14F-4D97-AF65-F5344CB8AC3E}">
        <p14:creationId xmlns:p14="http://schemas.microsoft.com/office/powerpoint/2010/main" val="18954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77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Возможности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 метаданных видео (просмотры, лайки, описание)</a:t>
            </a:r>
          </a:p>
          <a:p>
            <a:r>
              <a:rPr lang="ru-RU" dirty="0" smtClean="0"/>
              <a:t>Просмотр содержимого </a:t>
            </a:r>
            <a:r>
              <a:rPr lang="ru-RU" dirty="0" err="1" smtClean="0"/>
              <a:t>плейлистов</a:t>
            </a:r>
            <a:endParaRPr lang="ru-RU" dirty="0" smtClean="0"/>
          </a:p>
          <a:p>
            <a:r>
              <a:rPr lang="ru-RU" dirty="0" smtClean="0"/>
              <a:t>Поиск по </a:t>
            </a:r>
            <a:r>
              <a:rPr lang="ru-RU" dirty="0" err="1" smtClean="0"/>
              <a:t>YouTube</a:t>
            </a:r>
            <a:r>
              <a:rPr lang="ru-RU" dirty="0" smtClean="0"/>
              <a:t> (общий и по типам контента)</a:t>
            </a:r>
          </a:p>
          <a:p>
            <a:r>
              <a:rPr lang="ru-RU" dirty="0" smtClean="0"/>
              <a:t>Загрузка превью всех доступных качеств</a:t>
            </a:r>
          </a:p>
          <a:p>
            <a:r>
              <a:rPr lang="ru-RU" dirty="0" smtClean="0"/>
              <a:t>Пакетная обработка нескольких видео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4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0" y="663757"/>
            <a:ext cx="5100054" cy="54627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07" y="663758"/>
            <a:ext cx="5300005" cy="54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0" y="359773"/>
            <a:ext cx="5522713" cy="5888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68" y="359773"/>
            <a:ext cx="5663837" cy="58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5" y="320720"/>
            <a:ext cx="5730454" cy="60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7" y="766083"/>
            <a:ext cx="5118853" cy="53212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59" y="3120254"/>
            <a:ext cx="5236861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9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323" y="0"/>
            <a:ext cx="10515600" cy="1325563"/>
          </a:xfrm>
        </p:spPr>
        <p:txBody>
          <a:bodyPr/>
          <a:lstStyle/>
          <a:p>
            <a:r>
              <a:rPr lang="ru-RU" dirty="0" smtClean="0"/>
              <a:t>Интеграция с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9323" y="1476103"/>
            <a:ext cx="11053354" cy="47008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800" dirty="0"/>
              <a:t>Бот использует </a:t>
            </a:r>
            <a:r>
              <a:rPr lang="ru-RU" sz="3800" dirty="0" err="1"/>
              <a:t>YouTube</a:t>
            </a:r>
            <a:r>
              <a:rPr lang="ru-RU" sz="3800" dirty="0"/>
              <a:t> </a:t>
            </a:r>
            <a:r>
              <a:rPr lang="ru-RU" sz="3800" dirty="0" err="1"/>
              <a:t>Data</a:t>
            </a:r>
            <a:r>
              <a:rPr lang="ru-RU" sz="3800" dirty="0"/>
              <a:t> API v3 с ключевыми особенностями</a:t>
            </a:r>
            <a:r>
              <a:rPr lang="ru-RU" sz="3800" dirty="0" smtClean="0"/>
              <a:t>:</a:t>
            </a:r>
          </a:p>
          <a:p>
            <a:pPr marL="0" indent="0">
              <a:buNone/>
            </a:pPr>
            <a:endParaRPr lang="ru-RU" sz="3800" dirty="0"/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b="1" dirty="0" smtClean="0"/>
              <a:t>Умная пагинация</a:t>
            </a:r>
            <a:endParaRPr lang="ru-RU" b="1" dirty="0"/>
          </a:p>
          <a:p>
            <a:r>
              <a:rPr lang="ru-RU" dirty="0"/>
              <a:t>    </a:t>
            </a:r>
            <a:r>
              <a:rPr lang="ru-RU" dirty="0" smtClean="0"/>
              <a:t>Автоматическая </a:t>
            </a:r>
            <a:r>
              <a:rPr lang="ru-RU" dirty="0"/>
              <a:t>обработка </a:t>
            </a:r>
            <a:r>
              <a:rPr lang="ru-RU" dirty="0" err="1"/>
              <a:t>токенов</a:t>
            </a:r>
            <a:r>
              <a:rPr lang="ru-RU" dirty="0"/>
              <a:t> страниц</a:t>
            </a:r>
          </a:p>
          <a:p>
            <a:r>
              <a:rPr lang="ru-RU" dirty="0"/>
              <a:t>   </a:t>
            </a:r>
            <a:r>
              <a:rPr lang="ru-RU" dirty="0" smtClean="0"/>
              <a:t> </a:t>
            </a:r>
            <a:r>
              <a:rPr lang="ru-RU" dirty="0"/>
              <a:t>Настраиваемое ограничение результатов (1-50)</a:t>
            </a:r>
          </a:p>
          <a:p>
            <a:r>
              <a:rPr lang="ru-RU" dirty="0"/>
              <a:t>    </a:t>
            </a:r>
            <a:r>
              <a:rPr lang="ru-RU" dirty="0" smtClean="0"/>
              <a:t>Эффективное </a:t>
            </a:r>
            <a:r>
              <a:rPr lang="ru-RU" dirty="0"/>
              <a:t>использование памяти с </a:t>
            </a:r>
            <a:r>
              <a:rPr lang="ru-RU" dirty="0" err="1" smtClean="0"/>
              <a:t>корутинами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b="1" dirty="0" smtClean="0"/>
              <a:t>Фильтрация </a:t>
            </a:r>
            <a:r>
              <a:rPr lang="ru-RU" b="1" dirty="0"/>
              <a:t>по </a:t>
            </a:r>
            <a:r>
              <a:rPr lang="ru-RU" b="1" dirty="0" smtClean="0"/>
              <a:t>типам</a:t>
            </a:r>
            <a:endParaRPr lang="ru-RU" b="1" dirty="0"/>
          </a:p>
          <a:p>
            <a:r>
              <a:rPr lang="ru-RU" dirty="0"/>
              <a:t>    </a:t>
            </a:r>
            <a:r>
              <a:rPr lang="ru-RU" dirty="0" smtClean="0"/>
              <a:t>Динамический </a:t>
            </a:r>
            <a:r>
              <a:rPr lang="ru-RU" dirty="0"/>
              <a:t>выбор типа контента</a:t>
            </a:r>
          </a:p>
          <a:p>
            <a:r>
              <a:rPr lang="ru-RU" dirty="0"/>
              <a:t>   </a:t>
            </a:r>
            <a:r>
              <a:rPr lang="ru-RU" dirty="0" smtClean="0"/>
              <a:t> </a:t>
            </a:r>
            <a:r>
              <a:rPr lang="ru-RU" dirty="0" err="1"/>
              <a:t>Валидация</a:t>
            </a:r>
            <a:r>
              <a:rPr lang="ru-RU" dirty="0"/>
              <a:t> и нормализация ввода</a:t>
            </a:r>
          </a:p>
          <a:p>
            <a:r>
              <a:rPr lang="ru-RU" dirty="0"/>
              <a:t>    </a:t>
            </a:r>
            <a:r>
              <a:rPr lang="ru-RU" dirty="0" smtClean="0"/>
              <a:t>Совмещение </a:t>
            </a:r>
            <a:r>
              <a:rPr lang="ru-RU" dirty="0"/>
              <a:t>результатов разных </a:t>
            </a:r>
            <a:r>
              <a:rPr lang="ru-RU" dirty="0" smtClean="0"/>
              <a:t>типов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</a:t>
            </a:r>
            <a:r>
              <a:rPr lang="ru-RU" b="1" dirty="0" smtClean="0"/>
              <a:t>Оптимизация превью</a:t>
            </a:r>
            <a:endParaRPr lang="ru-RU" b="1" dirty="0"/>
          </a:p>
          <a:p>
            <a:r>
              <a:rPr lang="ru-RU" dirty="0"/>
              <a:t>    </a:t>
            </a:r>
            <a:r>
              <a:rPr lang="ru-RU" dirty="0" smtClean="0"/>
              <a:t>Параллельная </a:t>
            </a:r>
            <a:r>
              <a:rPr lang="ru-RU" dirty="0"/>
              <a:t>загрузка всех качеств</a:t>
            </a:r>
          </a:p>
          <a:p>
            <a:r>
              <a:rPr lang="ru-RU" dirty="0"/>
              <a:t>    </a:t>
            </a:r>
            <a:r>
              <a:rPr lang="ru-RU" dirty="0" err="1" smtClean="0"/>
              <a:t>Автоподбор</a:t>
            </a:r>
            <a:r>
              <a:rPr lang="ru-RU" dirty="0" smtClean="0"/>
              <a:t> </a:t>
            </a:r>
            <a:r>
              <a:rPr lang="ru-RU" dirty="0"/>
              <a:t>доступных вариантов</a:t>
            </a:r>
          </a:p>
          <a:p>
            <a:r>
              <a:rPr lang="ru-RU" dirty="0"/>
              <a:t>    </a:t>
            </a:r>
            <a:r>
              <a:rPr lang="ru-RU" dirty="0" smtClean="0"/>
              <a:t>Пакетная </a:t>
            </a:r>
            <a:r>
              <a:rPr lang="ru-RU" dirty="0"/>
              <a:t>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219777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132" y="678633"/>
            <a:ext cx="10515600" cy="1325563"/>
          </a:xfrm>
        </p:spPr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1. Получите </a:t>
            </a:r>
            <a:r>
              <a:rPr lang="en-US" dirty="0"/>
              <a:t>API-</a:t>
            </a:r>
            <a:r>
              <a:rPr lang="ru-RU" dirty="0"/>
              <a:t>ключ </a:t>
            </a:r>
            <a:r>
              <a:rPr lang="en-US" dirty="0"/>
              <a:t>YouTube </a:t>
            </a:r>
            <a:r>
              <a:rPr lang="ru-RU" dirty="0"/>
              <a:t>в [</a:t>
            </a:r>
            <a:r>
              <a:rPr lang="en-US" dirty="0"/>
              <a:t>Google Cloud Console](https://console.cloud.google.com/)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Создайте бота через [@</a:t>
            </a:r>
            <a:r>
              <a:rPr lang="en-US" dirty="0" err="1"/>
              <a:t>BotFather</a:t>
            </a:r>
            <a:r>
              <a:rPr lang="en-US" dirty="0"/>
              <a:t>](https://t.me/BotFather)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ru-RU" dirty="0"/>
              <a:t>Настройте </a:t>
            </a:r>
            <a:r>
              <a:rPr lang="ru-RU" dirty="0" err="1"/>
              <a:t>токены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val</a:t>
            </a:r>
            <a:r>
              <a:rPr lang="en-US" dirty="0"/>
              <a:t> BOT_TOKEN = "</a:t>
            </a:r>
            <a:r>
              <a:rPr lang="ru-RU" dirty="0" err="1"/>
              <a:t>ваш_токен_бота</a:t>
            </a:r>
            <a:r>
              <a:rPr lang="ru-RU" dirty="0"/>
              <a:t>"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YT_TOKEN = "</a:t>
            </a:r>
            <a:r>
              <a:rPr lang="ru-RU" dirty="0"/>
              <a:t>ваш_</a:t>
            </a:r>
            <a:r>
              <a:rPr lang="en-US" dirty="0" err="1"/>
              <a:t>youtube_api</a:t>
            </a:r>
            <a:r>
              <a:rPr lang="en-US" dirty="0"/>
              <a:t>_</a:t>
            </a:r>
            <a:r>
              <a:rPr lang="ru-RU" dirty="0"/>
              <a:t>ключ"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01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Полнота </a:t>
            </a:r>
            <a:r>
              <a:rPr lang="ru-RU" dirty="0"/>
              <a:t>- Поддержка всех основных типов контента</a:t>
            </a:r>
          </a:p>
          <a:p>
            <a:r>
              <a:rPr lang="ru-RU" dirty="0" smtClean="0"/>
              <a:t>Оптимизация </a:t>
            </a:r>
            <a:r>
              <a:rPr lang="ru-RU" dirty="0"/>
              <a:t>- Параллельная обработка данных</a:t>
            </a:r>
          </a:p>
          <a:p>
            <a:r>
              <a:rPr lang="ru-RU" dirty="0" smtClean="0"/>
              <a:t>Удобство </a:t>
            </a:r>
            <a:r>
              <a:rPr lang="ru-RU" dirty="0"/>
              <a:t>- Четкие подсказки и форматирование</a:t>
            </a:r>
          </a:p>
          <a:p>
            <a:r>
              <a:rPr lang="ru-RU" dirty="0" smtClean="0"/>
              <a:t>Расширяемость </a:t>
            </a:r>
            <a:r>
              <a:rPr lang="ru-RU" dirty="0"/>
              <a:t>- Модульная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563598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211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YouTube Info Bot: Telegram-бот на Kotlin</vt:lpstr>
      <vt:lpstr>Возможности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Интеграция с Youtube Api</vt:lpstr>
      <vt:lpstr>Установка</vt:lpstr>
      <vt:lpstr>Преимущества решения</vt:lpstr>
      <vt:lpstr>Ограничения</vt:lpstr>
      <vt:lpstr>Спасибо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Info Bot: Telegram-бот на Kotlin</dc:title>
  <dc:creator>Acer</dc:creator>
  <cp:lastModifiedBy>Acer</cp:lastModifiedBy>
  <cp:revision>20</cp:revision>
  <dcterms:created xsi:type="dcterms:W3CDTF">2025-06-02T08:22:33Z</dcterms:created>
  <dcterms:modified xsi:type="dcterms:W3CDTF">2025-06-02T08:43:28Z</dcterms:modified>
</cp:coreProperties>
</file>