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C92D-D672-4F8B-A189-4F5D6EF6F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E6227-159D-470A-9EE4-01557B303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78E59-C0A3-4F3B-B039-22EC3473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341C-41A8-44D2-B419-C1324E2F4A1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F3851-68AC-424A-AE6D-0BF01B49D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BFFAF-9445-4025-8C63-77C9BF5E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384F-AF0A-4243-B11C-023B74966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7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6FF9-95F9-4AF5-A26B-8CE593E42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5B414-85A1-4764-94FC-24EC23D67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14BEC-C80C-4BF2-91A1-C90C2D864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341C-41A8-44D2-B419-C1324E2F4A1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F4A02-4BD7-4F1F-88D9-EF7D6491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76EC5-0DB0-4985-9514-65E9DF11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384F-AF0A-4243-B11C-023B74966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1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BA0031-386A-4553-B711-2A3C81AAB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CEC1C-5837-4674-A122-0FA02BAA6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B0CC2-E881-41CA-905B-797E292A7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341C-41A8-44D2-B419-C1324E2F4A1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D7D46-580C-49FF-86F3-8D66B4FCF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8C258-607B-42E4-86AB-E57BB05F9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384F-AF0A-4243-B11C-023B74966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4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95783-E23B-4942-9264-749935F6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5624E-DF7A-49A5-8455-B13D82D31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ADB7-3427-4DF1-9357-112BC4D2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341C-41A8-44D2-B419-C1324E2F4A1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C40FE-0F13-4DC4-9C97-CC891A3D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4AF19-2344-48CD-90CF-78C3708F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384F-AF0A-4243-B11C-023B74966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6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B4F56-8AD4-436A-A9A9-5EFD43A0E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A6CBC-40B6-4FCE-8195-923B4B656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28403-ED28-44F1-B805-A5A29DAF0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341C-41A8-44D2-B419-C1324E2F4A1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B0EEC-FFEF-4ECE-97C0-0FA2ADAD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7571F-2B2E-4320-85F5-0DD5267F0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384F-AF0A-4243-B11C-023B74966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9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D40D8-7123-4BB4-B7D6-BA948BBE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4DEB4-8A6C-489F-8BDA-673CC7E8B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209F9-2EA4-4CDC-B352-B01DAA86A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63BDA-662C-4A4B-9520-69C5827B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341C-41A8-44D2-B419-C1324E2F4A1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1602E-251A-45E5-8C20-20215794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53C2E-4CAB-4EC7-A55E-11946C77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384F-AF0A-4243-B11C-023B74966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0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A607-A0DF-44F7-B344-619F70BA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34794-CE56-49E3-8847-3E29EAD6E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05FDF-DCD5-4C10-A4E7-37B3D6E09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E52DD-93EC-4E7D-96FE-B188461E1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23E1C2-D945-41E6-BCC9-6AC1C64BF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00CCF1-1DF2-46AA-8803-BF6196E82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341C-41A8-44D2-B419-C1324E2F4A1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1FBBD-D506-4413-898C-F2AE4E73C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DC395-A6C1-4FCD-9109-67451DC6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384F-AF0A-4243-B11C-023B74966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0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44FF9-AEB7-41C3-B73D-C2EF09EB7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5841C-28FE-493F-804F-EB1A5694C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341C-41A8-44D2-B419-C1324E2F4A1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71AE5-752F-4B55-876F-B76C6DE05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5B25F-5600-4678-B671-3C31E9C0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384F-AF0A-4243-B11C-023B74966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575046-2256-4688-AD9C-220CE090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341C-41A8-44D2-B419-C1324E2F4A1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983BA-0A6C-4B53-8D75-477DBC43D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7F957-C20E-4117-A567-79FC9E57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384F-AF0A-4243-B11C-023B74966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3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0A9DA-3827-4EB6-96DC-BE32E305D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0C1DF-028B-4780-9D53-F4DAB7870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34876-E647-48F9-9B49-B48D36FD2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019C3-5839-44C5-8FB5-910F7E31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341C-41A8-44D2-B419-C1324E2F4A1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BA115-F77C-417E-A0F4-2EAC4608D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42BBE-ADA9-45F1-A734-8E40DF71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384F-AF0A-4243-B11C-023B74966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1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9134C-A4E7-49E8-8EBB-B4B16FAC9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480190-F499-4522-A22E-AC1341938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8E032-2C60-4678-929C-F0B367B24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26CE4-9E9E-4A80-BDF1-16BC92420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341C-41A8-44D2-B419-C1324E2F4A1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7AC91-D6AD-4B49-B966-E713D94CB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1A3D7-5660-4C7B-A9FF-41F06E85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384F-AF0A-4243-B11C-023B74966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9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8BFADD-3543-4E7C-9F42-2B553188D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6C52F-7F1B-4F19-AD44-71C81ACF6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9D34B-244D-4652-9386-3CA33F4F1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A341C-41A8-44D2-B419-C1324E2F4A1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68B6-0547-4FEB-93EF-959C4A0B6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23AC3-67EE-48F5-A6FC-13779FD6B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5384F-AF0A-4243-B11C-023B74966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0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A2DE1-57E3-48A9-9726-52C4B9CC5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Neurolabware</a:t>
            </a:r>
            <a:br>
              <a:rPr lang="en-US" dirty="0"/>
            </a:br>
            <a:r>
              <a:rPr lang="en-US" dirty="0"/>
              <a:t>collected wisdom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D678A-4E07-4602-A2AA-58ACE133E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Neurolabware</a:t>
            </a:r>
            <a:r>
              <a:rPr lang="en-US" dirty="0"/>
              <a:t> sucks.</a:t>
            </a:r>
          </a:p>
        </p:txBody>
      </p:sp>
    </p:spTree>
    <p:extLst>
      <p:ext uri="{BB962C8B-B14F-4D97-AF65-F5344CB8AC3E}">
        <p14:creationId xmlns:p14="http://schemas.microsoft.com/office/powerpoint/2010/main" val="171718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15AA-7ECF-4ABF-910E-72BFB0C69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02AD8-19BF-46FF-B2D1-CD1CFAE39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group of digits in file name has to have three digits 000</a:t>
            </a:r>
          </a:p>
          <a:p>
            <a:r>
              <a:rPr lang="en-US" dirty="0" err="1"/>
              <a:t>sbxread_all</a:t>
            </a:r>
            <a:r>
              <a:rPr lang="en-US" dirty="0"/>
              <a:t>() reads all frames in file and returns raw data and info struct</a:t>
            </a:r>
          </a:p>
        </p:txBody>
      </p:sp>
    </p:spTree>
    <p:extLst>
      <p:ext uri="{BB962C8B-B14F-4D97-AF65-F5344CB8AC3E}">
        <p14:creationId xmlns:p14="http://schemas.microsoft.com/office/powerpoint/2010/main" val="1354047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C98F-04E1-4466-8DA8-A244BAB8A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Mesoscopic panorama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2EE02-CE48-49A3-9F51-A636FEA22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582" y="1567007"/>
            <a:ext cx="10515600" cy="4351338"/>
          </a:xfrm>
        </p:spPr>
        <p:txBody>
          <a:bodyPr/>
          <a:lstStyle/>
          <a:p>
            <a:pPr lvl="1"/>
            <a:r>
              <a:rPr lang="en-US" dirty="0"/>
              <a:t>Set Magnification &gt;= 2x. The larger the magnification the more even the brightness across columns in the panorama</a:t>
            </a:r>
          </a:p>
          <a:p>
            <a:pPr lvl="1"/>
            <a:r>
              <a:rPr lang="en-US" dirty="0"/>
              <a:t>Choose no of patches such that calculated FOV indicator is not red</a:t>
            </a:r>
          </a:p>
          <a:p>
            <a:pPr lvl="1"/>
            <a:r>
              <a:rPr lang="en-US" dirty="0"/>
              <a:t>E.g. for good coverage of most of the 5 x 4.5 mm FOV:</a:t>
            </a: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442F5D0-95ED-40FD-BAB4-E7AF96043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5928"/>
            <a:ext cx="6733311" cy="358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1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0C6AA-D7BC-4B6E-A17A-F0B33A6D2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Mesoscopic panorama + z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40DC3-F059-4802-97D0-8BEA1191B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400752"/>
            <a:ext cx="3512127" cy="4907684"/>
          </a:xfrm>
        </p:spPr>
        <p:txBody>
          <a:bodyPr>
            <a:normAutofit/>
          </a:bodyPr>
          <a:lstStyle/>
          <a:p>
            <a:r>
              <a:rPr lang="en-US" sz="1400" dirty="0"/>
              <a:t>First set up panorama as on previous slide</a:t>
            </a:r>
            <a:br>
              <a:rPr lang="en-US" sz="1400" dirty="0"/>
            </a:br>
            <a:r>
              <a:rPr lang="en-US" sz="1400" dirty="0"/>
              <a:t>(disable rolling average)</a:t>
            </a:r>
          </a:p>
          <a:p>
            <a:r>
              <a:rPr lang="en-US" sz="1400" dirty="0"/>
              <a:t>Move to deepest position (here: -550 um)</a:t>
            </a:r>
          </a:p>
          <a:p>
            <a:r>
              <a:rPr lang="en-US" sz="1400" dirty="0"/>
              <a:t>Set up knobby scheduler as shown here, using range, step, frames inputs</a:t>
            </a:r>
          </a:p>
          <a:p>
            <a:r>
              <a:rPr lang="en-US" sz="1400" dirty="0"/>
              <a:t>Enable arm and return</a:t>
            </a:r>
          </a:p>
          <a:p>
            <a:r>
              <a:rPr lang="en-US" sz="1400" dirty="0"/>
              <a:t>Grab</a:t>
            </a:r>
          </a:p>
          <a:p>
            <a:r>
              <a:rPr lang="en-US" sz="1400" dirty="0"/>
              <a:t>Adjust laser power manually during acquisition to avoid overexposure</a:t>
            </a:r>
          </a:p>
          <a:p>
            <a:r>
              <a:rPr lang="en-US" sz="1400" dirty="0"/>
              <a:t>Use function </a:t>
            </a:r>
            <a:r>
              <a:rPr lang="en-US" sz="1400" dirty="0" err="1"/>
              <a:t>mesoscope_stack_to_tif</a:t>
            </a:r>
            <a:r>
              <a:rPr lang="en-US" sz="1400" dirty="0"/>
              <a:t>() to convert</a:t>
            </a:r>
          </a:p>
        </p:txBody>
      </p:sp>
      <p:pic>
        <p:nvPicPr>
          <p:cNvPr id="4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470789C-E893-4713-B350-F4F65C96D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681" y="2436379"/>
            <a:ext cx="81793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76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D69DC-9EFC-40B8-B47E-2BC0CFADD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ROIs in </a:t>
            </a:r>
            <a:r>
              <a:rPr lang="en-US" dirty="0" err="1"/>
              <a:t>mesoscope</a:t>
            </a:r>
            <a:r>
              <a:rPr lang="en-US" dirty="0"/>
              <a:t>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BA275-8CE9-4B1B-902A-59EDB111A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“Add ROI”</a:t>
            </a:r>
          </a:p>
          <a:p>
            <a:r>
              <a:rPr lang="en-US" dirty="0"/>
              <a:t>Position ROI</a:t>
            </a:r>
          </a:p>
          <a:p>
            <a:r>
              <a:rPr lang="en-US" dirty="0"/>
              <a:t>Double-clicking ROI adds it to </a:t>
            </a:r>
            <a:r>
              <a:rPr lang="en-US" dirty="0" err="1"/>
              <a:t>Mesoscope</a:t>
            </a:r>
            <a:r>
              <a:rPr lang="en-US" dirty="0"/>
              <a:t> panel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EF459E9-A5F4-4A5C-8CC1-0A7054E37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3564"/>
            <a:ext cx="6898984" cy="3670209"/>
          </a:xfrm>
          <a:prstGeom prst="rect">
            <a:avLst/>
          </a:prstGeom>
        </p:spPr>
      </p:pic>
      <p:pic>
        <p:nvPicPr>
          <p:cNvPr id="7" name="Picture 6" descr="A picture containing green, sitting, monitor, white&#10;&#10;Description automatically generated">
            <a:extLst>
              <a:ext uri="{FF2B5EF4-FFF2-40B4-BE49-F238E27FC236}">
                <a16:creationId xmlns:a16="http://schemas.microsoft.com/office/drawing/2014/main" id="{F1898D27-99FF-4768-887D-714C311AB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077" y="2237508"/>
            <a:ext cx="4986923" cy="462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01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D52FE-1D51-4E91-997C-866E3E5C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after manual z move and pressing focus: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mesoscope</a:t>
            </a:r>
            <a:r>
              <a:rPr lang="en-US" dirty="0"/>
              <a:t> panorama enabled)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5BB4AF8-46D3-4841-86D4-D7069D0E3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389" y="1825625"/>
            <a:ext cx="6977221" cy="4351338"/>
          </a:xfrm>
        </p:spPr>
      </p:pic>
    </p:spTree>
    <p:extLst>
      <p:ext uri="{BB962C8B-B14F-4D97-AF65-F5344CB8AC3E}">
        <p14:creationId xmlns:p14="http://schemas.microsoft.com/office/powerpoint/2010/main" val="1220666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B7D92-3D18-469D-B044-870525C02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stripe brightness mismatches in </a:t>
            </a:r>
            <a:r>
              <a:rPr lang="en-US" dirty="0" err="1"/>
              <a:t>mesoscope</a:t>
            </a:r>
            <a:r>
              <a:rPr lang="en-US" dirty="0"/>
              <a:t> panorama mode</a:t>
            </a:r>
          </a:p>
        </p:txBody>
      </p:sp>
      <p:pic>
        <p:nvPicPr>
          <p:cNvPr id="5" name="Content Placeholder 4" descr="A picture containing green, sitting, monitor&#10;&#10;Description automatically generated">
            <a:extLst>
              <a:ext uri="{FF2B5EF4-FFF2-40B4-BE49-F238E27FC236}">
                <a16:creationId xmlns:a16="http://schemas.microsoft.com/office/drawing/2014/main" id="{B6E5BD52-75EC-491F-BB52-1615F9AB8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306" y="2075007"/>
            <a:ext cx="4694079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E5CAC7-FA13-4911-A7DB-39908C2EA1DB}"/>
              </a:ext>
            </a:extLst>
          </p:cNvPr>
          <p:cNvSpPr txBox="1"/>
          <p:nvPr/>
        </p:nvSpPr>
        <p:spPr>
          <a:xfrm>
            <a:off x="480291" y="1930400"/>
            <a:ext cx="5301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Yang advises: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Observe beam at entrance port iris with IR viewer and center if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Alternatively, walk beam during acquisition until brightness flatness improves</a:t>
            </a:r>
          </a:p>
        </p:txBody>
      </p:sp>
    </p:spTree>
    <p:extLst>
      <p:ext uri="{BB962C8B-B14F-4D97-AF65-F5344CB8AC3E}">
        <p14:creationId xmlns:p14="http://schemas.microsoft.com/office/powerpoint/2010/main" val="1202193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361B-D960-445A-96AC-B1FCDEB97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Tobias’s notes 2020-06-24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7FB2-6953-4D4E-98D0-CD7922266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M142 004: movie, 550 um, 7.81 fps, 3 min, one ROI</a:t>
            </a:r>
          </a:p>
          <a:p>
            <a:endParaRPr lang="en-US" dirty="0"/>
          </a:p>
        </p:txBody>
      </p:sp>
      <p:pic>
        <p:nvPicPr>
          <p:cNvPr id="5" name="Picture 4" descr="A picture containing green, sitting, monitor, white&#10;&#10;Description automatically generated">
            <a:extLst>
              <a:ext uri="{FF2B5EF4-FFF2-40B4-BE49-F238E27FC236}">
                <a16:creationId xmlns:a16="http://schemas.microsoft.com/office/drawing/2014/main" id="{CB0F3045-747A-4650-BDE8-BE6340D59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748" y="2854036"/>
            <a:ext cx="4319344" cy="400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09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</TotalTime>
  <Words>246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Neurolabware collected wisdom</vt:lpstr>
      <vt:lpstr>General</vt:lpstr>
      <vt:lpstr>Mesoscopic panorama</vt:lpstr>
      <vt:lpstr>Mesoscopic panorama + z stack</vt:lpstr>
      <vt:lpstr>Defining ROIs in mesoscope window</vt:lpstr>
      <vt:lpstr>Error after manual z move and pressing focus: (mesoscope panorama enabled)</vt:lpstr>
      <vt:lpstr>Problem: stripe brightness mismatches in mesoscope panorama mode</vt:lpstr>
      <vt:lpstr>Tobias’s notes 2020-06-24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myadmin</dc:creator>
  <cp:lastModifiedBy>myadmin</cp:lastModifiedBy>
  <cp:revision>33</cp:revision>
  <dcterms:created xsi:type="dcterms:W3CDTF">2019-12-12T18:26:50Z</dcterms:created>
  <dcterms:modified xsi:type="dcterms:W3CDTF">2020-06-24T22:23:48Z</dcterms:modified>
</cp:coreProperties>
</file>