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C92D-D672-4F8B-A189-4F5D6EF6F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6227-159D-470A-9EE4-01557B303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8E59-C0A3-4F3B-B039-22EC3473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F3851-68AC-424A-AE6D-0BF01B49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BFFAF-9445-4025-8C63-77C9BF5E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6FF9-95F9-4AF5-A26B-8CE593E4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5B414-85A1-4764-94FC-24EC23D67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4BEC-C80C-4BF2-91A1-C90C2D86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4A02-4BD7-4F1F-88D9-EF7D6491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6EC5-0DB0-4985-9514-65E9DF11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A0031-386A-4553-B711-2A3C81AAB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CEC1C-5837-4674-A122-0FA02BAA6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0CC2-E881-41CA-905B-797E292A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7D46-580C-49FF-86F3-8D66B4FC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C258-607B-42E4-86AB-E57BB05F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5783-E23B-4942-9264-749935F6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624E-DF7A-49A5-8455-B13D82D3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ADB7-3427-4DF1-9357-112BC4D2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40FE-0F13-4DC4-9C97-CC891A3D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AF19-2344-48CD-90CF-78C3708F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4F56-8AD4-436A-A9A9-5EFD43A0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6CBC-40B6-4FCE-8195-923B4B6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8403-ED28-44F1-B805-A5A29DAF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0EEC-FFEF-4ECE-97C0-0FA2ADAD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71F-2B2E-4320-85F5-0DD5267F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40D8-7123-4BB4-B7D6-BA948BBE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DEB4-8A6C-489F-8BDA-673CC7E8B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209F9-2EA4-4CDC-B352-B01DAA86A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63BDA-662C-4A4B-9520-69C5827B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1602E-251A-45E5-8C20-20215794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53C2E-4CAB-4EC7-A55E-11946C77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A607-A0DF-44F7-B344-619F70B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4794-CE56-49E3-8847-3E29EAD6E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05FDF-DCD5-4C10-A4E7-37B3D6E09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E52DD-93EC-4E7D-96FE-B188461E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3E1C2-D945-41E6-BCC9-6AC1C64BF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0CCF1-1DF2-46AA-8803-BF6196E8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1FBBD-D506-4413-898C-F2AE4E73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DC395-A6C1-4FCD-9109-67451DC6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4FF9-AEB7-41C3-B73D-C2EF09EB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5841C-28FE-493F-804F-EB1A5694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71AE5-752F-4B55-876F-B76C6DE0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5B25F-5600-4678-B671-3C31E9C0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75046-2256-4688-AD9C-220CE090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983BA-0A6C-4B53-8D75-477DBC43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F957-C20E-4117-A567-79FC9E57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A9DA-3827-4EB6-96DC-BE32E305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C1DF-028B-4780-9D53-F4DAB787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34876-E647-48F9-9B49-B48D36FD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19C3-5839-44C5-8FB5-910F7E31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A115-F77C-417E-A0F4-2EAC4608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2BBE-ADA9-45F1-A734-8E40DF71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134C-A4E7-49E8-8EBB-B4B16FAC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80190-F499-4522-A22E-AC1341938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8E032-2C60-4678-929C-F0B367B24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26CE4-9E9E-4A80-BDF1-16BC9242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7AC91-D6AD-4B49-B966-E713D94C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1A3D7-5660-4C7B-A9FF-41F06E85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BFADD-3543-4E7C-9F42-2B553188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6C52F-7F1B-4F19-AD44-71C81ACF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9D34B-244D-4652-9386-3CA33F4F1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341C-41A8-44D2-B419-C1324E2F4A16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68B6-0547-4FEB-93EF-959C4A0B6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3AC3-67EE-48F5-A6FC-13779FD6B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5384F-AF0A-4243-B11C-023B7496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361B-D960-445A-96AC-B1FCDEB9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Tobias’s notes 2020-06-24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7FB2-6953-4D4E-98D0-CD792226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M142 004: movie, 550 um, 7.81 fps, 3 min, one ROI</a:t>
            </a:r>
          </a:p>
          <a:p>
            <a:endParaRPr lang="en-US" dirty="0"/>
          </a:p>
        </p:txBody>
      </p:sp>
      <p:pic>
        <p:nvPicPr>
          <p:cNvPr id="5" name="Picture 4" descr="A picture containing green, sitting, monitor, white&#10;&#10;Description automatically generated">
            <a:extLst>
              <a:ext uri="{FF2B5EF4-FFF2-40B4-BE49-F238E27FC236}">
                <a16:creationId xmlns:a16="http://schemas.microsoft.com/office/drawing/2014/main" id="{CB0F3045-747A-4650-BDE8-BE6340D59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748" y="2854036"/>
            <a:ext cx="4319344" cy="40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Tobias’s notes 2020-06-24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myadmin</dc:creator>
  <cp:lastModifiedBy>myadmin</cp:lastModifiedBy>
  <cp:revision>34</cp:revision>
  <dcterms:created xsi:type="dcterms:W3CDTF">2019-12-12T18:26:50Z</dcterms:created>
  <dcterms:modified xsi:type="dcterms:W3CDTF">2020-06-24T22:37:55Z</dcterms:modified>
</cp:coreProperties>
</file>