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66D6C-E805-4A3F-ABC9-0F187CDEA067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F3166-3CA6-4118-B2D8-56801BCCD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F3166-3CA6-4118-B2D8-56801BCCD1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6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4330-F7AC-42C2-96F3-A946BE444215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FD4-8395-467F-AA65-48F816A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5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4330-F7AC-42C2-96F3-A946BE444215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FD4-8395-467F-AA65-48F816A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4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4330-F7AC-42C2-96F3-A946BE444215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FD4-8395-467F-AA65-48F816A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4330-F7AC-42C2-96F3-A946BE444215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FD4-8395-467F-AA65-48F816A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3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4330-F7AC-42C2-96F3-A946BE444215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FD4-8395-467F-AA65-48F816A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9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4330-F7AC-42C2-96F3-A946BE444215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FD4-8395-467F-AA65-48F816A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9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4330-F7AC-42C2-96F3-A946BE444215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FD4-8395-467F-AA65-48F816A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1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4330-F7AC-42C2-96F3-A946BE444215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FD4-8395-467F-AA65-48F816A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4330-F7AC-42C2-96F3-A946BE444215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FD4-8395-467F-AA65-48F816A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4330-F7AC-42C2-96F3-A946BE444215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FD4-8395-467F-AA65-48F816A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6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4330-F7AC-42C2-96F3-A946BE444215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FD4-8395-467F-AA65-48F816A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8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C4330-F7AC-42C2-96F3-A946BE444215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1DFD4-8395-467F-AA65-48F816A4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4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4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57400" y="8382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57400" y="12954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57400" y="17526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57400" y="22098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81400" y="10668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81400" y="1524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19812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29200" y="1524000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4" idx="6"/>
            <a:endCxn id="13" idx="2"/>
          </p:cNvCxnSpPr>
          <p:nvPr/>
        </p:nvCxnSpPr>
        <p:spPr>
          <a:xfrm>
            <a:off x="2286000" y="9525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6"/>
            <a:endCxn id="14" idx="1"/>
          </p:cNvCxnSpPr>
          <p:nvPr/>
        </p:nvCxnSpPr>
        <p:spPr>
          <a:xfrm>
            <a:off x="2286000" y="952500"/>
            <a:ext cx="1328878" cy="604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  <a:endCxn id="13" idx="3"/>
          </p:cNvCxnSpPr>
          <p:nvPr/>
        </p:nvCxnSpPr>
        <p:spPr>
          <a:xfrm flipV="1">
            <a:off x="2286000" y="1261922"/>
            <a:ext cx="1328878" cy="147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6"/>
            <a:endCxn id="14" idx="2"/>
          </p:cNvCxnSpPr>
          <p:nvPr/>
        </p:nvCxnSpPr>
        <p:spPr>
          <a:xfrm>
            <a:off x="2286000" y="14097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6"/>
            <a:endCxn id="15" idx="2"/>
          </p:cNvCxnSpPr>
          <p:nvPr/>
        </p:nvCxnSpPr>
        <p:spPr>
          <a:xfrm>
            <a:off x="2286000" y="1409700"/>
            <a:ext cx="1295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  <a:endCxn id="15" idx="2"/>
          </p:cNvCxnSpPr>
          <p:nvPr/>
        </p:nvCxnSpPr>
        <p:spPr>
          <a:xfrm>
            <a:off x="2286000" y="952500"/>
            <a:ext cx="1295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6"/>
            <a:endCxn id="13" idx="2"/>
          </p:cNvCxnSpPr>
          <p:nvPr/>
        </p:nvCxnSpPr>
        <p:spPr>
          <a:xfrm flipV="1">
            <a:off x="2286000" y="1181100"/>
            <a:ext cx="1295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6"/>
            <a:endCxn id="14" idx="2"/>
          </p:cNvCxnSpPr>
          <p:nvPr/>
        </p:nvCxnSpPr>
        <p:spPr>
          <a:xfrm flipV="1">
            <a:off x="2286000" y="16383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6"/>
            <a:endCxn id="15" idx="2"/>
          </p:cNvCxnSpPr>
          <p:nvPr/>
        </p:nvCxnSpPr>
        <p:spPr>
          <a:xfrm>
            <a:off x="2286000" y="18669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6"/>
            <a:endCxn id="13" idx="3"/>
          </p:cNvCxnSpPr>
          <p:nvPr/>
        </p:nvCxnSpPr>
        <p:spPr>
          <a:xfrm flipV="1">
            <a:off x="2286000" y="1261922"/>
            <a:ext cx="1328878" cy="1062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6"/>
            <a:endCxn id="14" idx="2"/>
          </p:cNvCxnSpPr>
          <p:nvPr/>
        </p:nvCxnSpPr>
        <p:spPr>
          <a:xfrm flipV="1">
            <a:off x="2286000" y="1638300"/>
            <a:ext cx="1295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6"/>
            <a:endCxn id="15" idx="2"/>
          </p:cNvCxnSpPr>
          <p:nvPr/>
        </p:nvCxnSpPr>
        <p:spPr>
          <a:xfrm flipV="1">
            <a:off x="2286000" y="2095500"/>
            <a:ext cx="1295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3" idx="6"/>
            <a:endCxn id="16" idx="2"/>
          </p:cNvCxnSpPr>
          <p:nvPr/>
        </p:nvCxnSpPr>
        <p:spPr>
          <a:xfrm>
            <a:off x="3810000" y="1181100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6"/>
            <a:endCxn id="16" idx="2"/>
          </p:cNvCxnSpPr>
          <p:nvPr/>
        </p:nvCxnSpPr>
        <p:spPr>
          <a:xfrm>
            <a:off x="3810000" y="16383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6"/>
            <a:endCxn id="16" idx="2"/>
          </p:cNvCxnSpPr>
          <p:nvPr/>
        </p:nvCxnSpPr>
        <p:spPr>
          <a:xfrm flipV="1">
            <a:off x="3810000" y="1638300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3233878" y="2209800"/>
                <a:ext cx="762000" cy="6858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878" y="2209800"/>
                <a:ext cx="762000" cy="6858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4648200" y="2209800"/>
                <a:ext cx="762000" cy="6858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209800"/>
                <a:ext cx="762000" cy="6858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3640811" y="1662684"/>
                <a:ext cx="762000" cy="6858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811" y="1662684"/>
                <a:ext cx="762000" cy="6858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2118360" y="1638300"/>
                <a:ext cx="762000" cy="6858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360" y="1638300"/>
                <a:ext cx="762000" cy="6858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2599919" y="1295400"/>
                <a:ext cx="762000" cy="6858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919" y="1295400"/>
                <a:ext cx="762000" cy="6858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4038600" y="1295400"/>
                <a:ext cx="762000" cy="6858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295400"/>
                <a:ext cx="762000" cy="6858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43500" y="1662684"/>
                <a:ext cx="762000" cy="6858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1662684"/>
                <a:ext cx="762000" cy="6858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1219200" y="36576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981200" y="36576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2743200" y="36576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3505200" y="36576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219200" y="42672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1981200" y="42672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2743200" y="42672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3505200" y="42672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1219200" y="48768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1981200" y="48768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2743200" y="48768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505200" y="48768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1219200" y="54864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1981200" y="54864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2743200" y="54864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3505200" y="54864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89" name="Right Arrow 88"/>
          <p:cNvSpPr/>
          <p:nvPr/>
        </p:nvSpPr>
        <p:spPr>
          <a:xfrm>
            <a:off x="1219200" y="3200400"/>
            <a:ext cx="3200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threadIdx.x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8" name="Right Arrow 97"/>
          <p:cNvSpPr/>
          <p:nvPr/>
        </p:nvSpPr>
        <p:spPr>
          <a:xfrm rot="5400000">
            <a:off x="-590550" y="4686300"/>
            <a:ext cx="29337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tIns="0" bIns="0" rtlCol="0" anchor="ctr" anchorCtr="0"/>
          <a:lstStyle/>
          <a:p>
            <a:pPr algn="ctr"/>
            <a:r>
              <a:rPr lang="en-US" dirty="0" err="1" smtClean="0"/>
              <a:t>threadIdx.y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5905500" y="3657600"/>
            <a:ext cx="28575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915150" y="4419600"/>
            <a:ext cx="9144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915150" y="3657600"/>
            <a:ext cx="9144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>
            <a:stCxn id="102" idx="1"/>
          </p:cNvCxnSpPr>
          <p:nvPr/>
        </p:nvCxnSpPr>
        <p:spPr>
          <a:xfrm flipH="1" flipV="1">
            <a:off x="4267200" y="3657600"/>
            <a:ext cx="2647950" cy="381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2" idx="1"/>
          </p:cNvCxnSpPr>
          <p:nvPr/>
        </p:nvCxnSpPr>
        <p:spPr>
          <a:xfrm flipH="1">
            <a:off x="4267200" y="4038600"/>
            <a:ext cx="2647950" cy="2057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05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22860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22860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67000" y="22860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9000" y="22860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28956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05000" y="28956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67000" y="28956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29000" y="28956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43000" y="35052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05000" y="35052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67000" y="35052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29000" y="35052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143000" y="41148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905000" y="41148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667000" y="41148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29000" y="41148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1143000" y="1828800"/>
            <a:ext cx="3200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threadIdx.x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 rot="5400000">
            <a:off x="-666750" y="3314700"/>
            <a:ext cx="29337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tIns="0" bIns="0" rtlCol="0" anchor="ctr" anchorCtr="0"/>
          <a:lstStyle/>
          <a:p>
            <a:pPr algn="ctr"/>
            <a:r>
              <a:rPr lang="en-US" dirty="0" err="1" smtClean="0"/>
              <a:t>threadIdx.y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52872" y="22860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214872" y="22860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976872" y="22860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38872" y="22860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452872" y="28956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214872" y="28956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976872" y="28956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738872" y="28956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452872" y="35052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214872" y="35052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976872" y="35052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738872" y="35052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452872" y="41148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214872" y="41148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976872" y="41148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738872" y="4114800"/>
            <a:ext cx="762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>
            <a:off x="5452872" y="1828800"/>
            <a:ext cx="3200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threadIdx.y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 rot="5400000">
            <a:off x="3643122" y="3314700"/>
            <a:ext cx="29337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tIns="0" bIns="0" rtlCol="0" anchor="ctr" anchorCtr="0"/>
          <a:lstStyle/>
          <a:p>
            <a:pPr algn="ctr"/>
            <a:r>
              <a:rPr lang="en-US" dirty="0" err="1" smtClean="0"/>
              <a:t>threadIdx.x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7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79400" y="762000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60400" y="762000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28700" y="762000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409700" y="762000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133600" y="762000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514600" y="762000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882900" y="762000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63900" y="762000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649133" y="762000"/>
            <a:ext cx="381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030133" y="762000"/>
            <a:ext cx="381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398433" y="762000"/>
            <a:ext cx="381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779433" y="762000"/>
            <a:ext cx="381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151966" y="762000"/>
            <a:ext cx="3810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532966" y="762000"/>
            <a:ext cx="3810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901266" y="762000"/>
            <a:ext cx="3810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282266" y="762000"/>
            <a:ext cx="3810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79400" y="1066800"/>
            <a:ext cx="381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60400" y="1066800"/>
            <a:ext cx="381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28700" y="1066800"/>
            <a:ext cx="381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409700" y="1066800"/>
            <a:ext cx="381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79400" y="1380067"/>
            <a:ext cx="3810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60400" y="1380067"/>
            <a:ext cx="3810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28700" y="1380067"/>
            <a:ext cx="3810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409700" y="1380067"/>
            <a:ext cx="3810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150532" y="1439333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31532" y="1439333"/>
            <a:ext cx="381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899832" y="1439333"/>
            <a:ext cx="3810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280832" y="1439333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666065" y="1439333"/>
            <a:ext cx="381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047065" y="1439333"/>
            <a:ext cx="3810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415365" y="1439333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796365" y="1439333"/>
            <a:ext cx="381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168898" y="1439333"/>
            <a:ext cx="3810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549898" y="1439333"/>
            <a:ext cx="3810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918198" y="1439333"/>
            <a:ext cx="381000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99198" y="1439333"/>
            <a:ext cx="3810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2990850" y="1143000"/>
            <a:ext cx="245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 major layout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3056468" y="482600"/>
            <a:ext cx="245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major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6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1392" y="2286000"/>
            <a:ext cx="9144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45792" y="2286000"/>
            <a:ext cx="9144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31392" y="3048000"/>
            <a:ext cx="9144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45792" y="3048000"/>
            <a:ext cx="9144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1143000"/>
            <a:ext cx="9144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24400" y="1143000"/>
            <a:ext cx="9144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38800" y="1143000"/>
            <a:ext cx="9144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0" y="1905000"/>
            <a:ext cx="9144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24400" y="1905000"/>
            <a:ext cx="9144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38800" y="1905000"/>
            <a:ext cx="9144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86600" y="2086618"/>
            <a:ext cx="9144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001000" y="2086618"/>
            <a:ext cx="9144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2848618"/>
            <a:ext cx="9144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01000" y="2848618"/>
            <a:ext cx="9144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86600" y="3610618"/>
            <a:ext cx="9144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01000" y="3610618"/>
            <a:ext cx="9144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91000" y="2971800"/>
            <a:ext cx="9144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05400" y="2971800"/>
            <a:ext cx="9144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91000" y="3733800"/>
            <a:ext cx="9144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05400" y="3733800"/>
            <a:ext cx="9144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191000" y="4495800"/>
            <a:ext cx="9144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05400" y="4495800"/>
            <a:ext cx="9144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914400" y="3930134"/>
                <a:ext cx="2133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</a:rPr>
                        <m:t>𝐶</m:t>
                      </m:r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25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sz="2500" b="0" i="1" smtClean="0">
                          <a:latin typeface="Cambria Math"/>
                        </a:rPr>
                        <m:t>⋅</m:t>
                      </m:r>
                      <m:r>
                        <a:rPr lang="en-US" sz="25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930134"/>
                <a:ext cx="2133600" cy="4770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914400" y="1720334"/>
                <a:ext cx="2133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</a:rPr>
                        <m:t>𝐶</m:t>
                      </m:r>
                      <m:r>
                        <a:rPr lang="en-US" sz="2500" b="0" i="1" smtClean="0">
                          <a:latin typeface="Cambria Math"/>
                        </a:rPr>
                        <m:t>=</m:t>
                      </m:r>
                      <m:r>
                        <a:rPr lang="en-US" sz="2500" b="0" i="1" smtClean="0">
                          <a:latin typeface="Cambria Math"/>
                        </a:rPr>
                        <m:t>𝐴</m:t>
                      </m:r>
                      <m:r>
                        <a:rPr lang="en-US" sz="2500" b="0" i="1" smtClean="0">
                          <a:latin typeface="Cambria Math"/>
                        </a:rPr>
                        <m:t>⋅</m:t>
                      </m:r>
                      <m:r>
                        <a:rPr lang="en-US" sz="25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720334"/>
                <a:ext cx="2133600" cy="4770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4114800" y="742664"/>
                <a:ext cx="2133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742664"/>
                <a:ext cx="2133600" cy="4770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3962400" y="5410200"/>
                <a:ext cx="2133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500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25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410200"/>
                <a:ext cx="2133600" cy="4770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6943344" y="1708666"/>
                <a:ext cx="2133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44" y="1708666"/>
                <a:ext cx="2133600" cy="4770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>
            <a:stCxn id="16" idx="1"/>
          </p:cNvCxnSpPr>
          <p:nvPr/>
        </p:nvCxnSpPr>
        <p:spPr>
          <a:xfrm flipH="1" flipV="1">
            <a:off x="6553200" y="1905000"/>
            <a:ext cx="533400" cy="13246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6" idx="1"/>
            <a:endCxn id="23" idx="3"/>
          </p:cNvCxnSpPr>
          <p:nvPr/>
        </p:nvCxnSpPr>
        <p:spPr>
          <a:xfrm flipH="1">
            <a:off x="6019800" y="3229618"/>
            <a:ext cx="1066800" cy="8851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2" idx="1"/>
          </p:cNvCxnSpPr>
          <p:nvPr/>
        </p:nvCxnSpPr>
        <p:spPr>
          <a:xfrm flipH="1">
            <a:off x="2743200" y="41148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2667000" y="19050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75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116</Words>
  <Application>Microsoft Office PowerPoint</Application>
  <PresentationFormat>On-screen Show (4:3)</PresentationFormat>
  <Paragraphs>69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vzois</dc:creator>
  <cp:lastModifiedBy>vzois</cp:lastModifiedBy>
  <cp:revision>62</cp:revision>
  <dcterms:created xsi:type="dcterms:W3CDTF">2016-05-07T00:22:13Z</dcterms:created>
  <dcterms:modified xsi:type="dcterms:W3CDTF">2016-05-09T01:00:00Z</dcterms:modified>
</cp:coreProperties>
</file>