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5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9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9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8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C4330-F7AC-42C2-96F3-A946BE44421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4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4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57400" y="838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57400" y="1295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57400" y="1752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57400" y="2209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81400" y="1066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1524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1981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29200" y="1524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4" idx="6"/>
            <a:endCxn id="13" idx="2"/>
          </p:cNvCxnSpPr>
          <p:nvPr/>
        </p:nvCxnSpPr>
        <p:spPr>
          <a:xfrm>
            <a:off x="2286000" y="9525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14" idx="1"/>
          </p:cNvCxnSpPr>
          <p:nvPr/>
        </p:nvCxnSpPr>
        <p:spPr>
          <a:xfrm>
            <a:off x="2286000" y="952500"/>
            <a:ext cx="1328878" cy="604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13" idx="3"/>
          </p:cNvCxnSpPr>
          <p:nvPr/>
        </p:nvCxnSpPr>
        <p:spPr>
          <a:xfrm flipV="1">
            <a:off x="2286000" y="1261922"/>
            <a:ext cx="1328878" cy="147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4" idx="2"/>
          </p:cNvCxnSpPr>
          <p:nvPr/>
        </p:nvCxnSpPr>
        <p:spPr>
          <a:xfrm>
            <a:off x="2286000" y="14097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6"/>
            <a:endCxn id="15" idx="2"/>
          </p:cNvCxnSpPr>
          <p:nvPr/>
        </p:nvCxnSpPr>
        <p:spPr>
          <a:xfrm>
            <a:off x="2286000" y="14097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5" idx="2"/>
          </p:cNvCxnSpPr>
          <p:nvPr/>
        </p:nvCxnSpPr>
        <p:spPr>
          <a:xfrm>
            <a:off x="2286000" y="9525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6"/>
            <a:endCxn id="13" idx="2"/>
          </p:cNvCxnSpPr>
          <p:nvPr/>
        </p:nvCxnSpPr>
        <p:spPr>
          <a:xfrm flipV="1">
            <a:off x="2286000" y="11811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6"/>
            <a:endCxn id="14" idx="2"/>
          </p:cNvCxnSpPr>
          <p:nvPr/>
        </p:nvCxnSpPr>
        <p:spPr>
          <a:xfrm flipV="1">
            <a:off x="2286000" y="16383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6"/>
            <a:endCxn id="15" idx="2"/>
          </p:cNvCxnSpPr>
          <p:nvPr/>
        </p:nvCxnSpPr>
        <p:spPr>
          <a:xfrm>
            <a:off x="2286000" y="18669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6"/>
            <a:endCxn id="13" idx="3"/>
          </p:cNvCxnSpPr>
          <p:nvPr/>
        </p:nvCxnSpPr>
        <p:spPr>
          <a:xfrm flipV="1">
            <a:off x="2286000" y="1261922"/>
            <a:ext cx="1328878" cy="106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6"/>
            <a:endCxn id="14" idx="2"/>
          </p:cNvCxnSpPr>
          <p:nvPr/>
        </p:nvCxnSpPr>
        <p:spPr>
          <a:xfrm flipV="1">
            <a:off x="2286000" y="16383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6"/>
            <a:endCxn id="15" idx="2"/>
          </p:cNvCxnSpPr>
          <p:nvPr/>
        </p:nvCxnSpPr>
        <p:spPr>
          <a:xfrm flipV="1">
            <a:off x="2286000" y="20955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6"/>
            <a:endCxn id="16" idx="2"/>
          </p:cNvCxnSpPr>
          <p:nvPr/>
        </p:nvCxnSpPr>
        <p:spPr>
          <a:xfrm>
            <a:off x="3810000" y="11811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6"/>
            <a:endCxn id="16" idx="2"/>
          </p:cNvCxnSpPr>
          <p:nvPr/>
        </p:nvCxnSpPr>
        <p:spPr>
          <a:xfrm>
            <a:off x="3810000" y="16383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6"/>
            <a:endCxn id="16" idx="2"/>
          </p:cNvCxnSpPr>
          <p:nvPr/>
        </p:nvCxnSpPr>
        <p:spPr>
          <a:xfrm flipV="1">
            <a:off x="3810000" y="16383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3233878" y="2209800"/>
                <a:ext cx="762000" cy="6858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78" y="2209800"/>
                <a:ext cx="762000" cy="685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4648200" y="2209800"/>
                <a:ext cx="762000" cy="6858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209800"/>
                <a:ext cx="762000" cy="685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3640811" y="1662684"/>
                <a:ext cx="762000" cy="6858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811" y="1662684"/>
                <a:ext cx="762000" cy="685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/>
              <p:cNvSpPr/>
              <p:nvPr/>
            </p:nvSpPr>
            <p:spPr>
              <a:xfrm>
                <a:off x="2118360" y="1638300"/>
                <a:ext cx="762000" cy="6858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60" y="1638300"/>
                <a:ext cx="762000" cy="685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2599919" y="1295400"/>
                <a:ext cx="762000" cy="685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19" y="1295400"/>
                <a:ext cx="762000" cy="685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4038600" y="1295400"/>
                <a:ext cx="762000" cy="685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295400"/>
                <a:ext cx="762000" cy="685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/>
              <p:cNvSpPr/>
              <p:nvPr/>
            </p:nvSpPr>
            <p:spPr>
              <a:xfrm>
                <a:off x="5143500" y="1662684"/>
                <a:ext cx="762000" cy="6858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1662684"/>
                <a:ext cx="762000" cy="685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1219200" y="36576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981200" y="36576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743200" y="36576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505200" y="36576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219200" y="42672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981200" y="42672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743200" y="42672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3505200" y="42672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219200" y="48768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1981200" y="48768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743200" y="48768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505200" y="48768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219200" y="54864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981200" y="54864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2743200" y="54864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3505200" y="54864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89" name="Right Arrow 88"/>
          <p:cNvSpPr/>
          <p:nvPr/>
        </p:nvSpPr>
        <p:spPr>
          <a:xfrm>
            <a:off x="1219200" y="3200400"/>
            <a:ext cx="3200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threadIdx.x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8" name="Right Arrow 97"/>
          <p:cNvSpPr/>
          <p:nvPr/>
        </p:nvSpPr>
        <p:spPr>
          <a:xfrm rot="5400000">
            <a:off x="-590550" y="4686300"/>
            <a:ext cx="29337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tIns="0" bIns="0" rtlCol="0" anchor="ctr" anchorCtr="0"/>
          <a:lstStyle/>
          <a:p>
            <a:pPr algn="ctr"/>
            <a:r>
              <a:rPr lang="en-US" dirty="0" err="1" smtClean="0"/>
              <a:t>threadIdx.y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5905500" y="3657600"/>
            <a:ext cx="28575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915150" y="4419600"/>
            <a:ext cx="914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15150" y="3657600"/>
            <a:ext cx="914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stCxn id="102" idx="1"/>
          </p:cNvCxnSpPr>
          <p:nvPr/>
        </p:nvCxnSpPr>
        <p:spPr>
          <a:xfrm flipH="1" flipV="1">
            <a:off x="4267200" y="3657600"/>
            <a:ext cx="264795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2" idx="1"/>
          </p:cNvCxnSpPr>
          <p:nvPr/>
        </p:nvCxnSpPr>
        <p:spPr>
          <a:xfrm flipH="1">
            <a:off x="4267200" y="4038600"/>
            <a:ext cx="2647950" cy="2057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05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53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vzois</dc:creator>
  <cp:lastModifiedBy>vzois</cp:lastModifiedBy>
  <cp:revision>18</cp:revision>
  <dcterms:created xsi:type="dcterms:W3CDTF">2016-05-07T00:22:13Z</dcterms:created>
  <dcterms:modified xsi:type="dcterms:W3CDTF">2016-05-07T02:03:16Z</dcterms:modified>
</cp:coreProperties>
</file>