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6433" autoAdjust="0"/>
  </p:normalViewPr>
  <p:slideViewPr>
    <p:cSldViewPr snapToGrid="0">
      <p:cViewPr varScale="1">
        <p:scale>
          <a:sx n="109" d="100"/>
          <a:sy n="109" d="100"/>
        </p:scale>
        <p:origin x="198" y="17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D765-DFDE-4CE3-ABA3-B121D8D1620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0ABAD-A3F6-46BE-8C15-16F397FA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0ABAD-A3F6-46BE-8C15-16F397FA3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0ABAD-A3F6-46BE-8C15-16F397FA3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67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30BF-B2AF-40A2-882C-4069CB9E54A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77E6-B8CF-429F-A771-3F1ECD19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469982" cy="2971801"/>
          </a:xfrm>
        </p:spPr>
        <p:txBody>
          <a:bodyPr/>
          <a:lstStyle/>
          <a:p>
            <a:r>
              <a:rPr lang="en-US" dirty="0"/>
              <a:t>Breweries and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74FE-3C9B-48BE-8222-007568718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 “Greco-Roman”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Brady </a:t>
            </a:r>
            <a:r>
              <a:rPr lang="en-US" dirty="0" err="1"/>
              <a:t>Arendale</a:t>
            </a:r>
            <a:br>
              <a:rPr lang="en-US" dirty="0"/>
            </a:br>
            <a:r>
              <a:rPr lang="en-US" dirty="0"/>
              <a:t>John Partee</a:t>
            </a:r>
            <a:br>
              <a:rPr lang="en-US" dirty="0"/>
            </a:br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40406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FE1-83ED-47E7-BD54-CD9D73A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it worked: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F5B7-238D-4C3B-A72E-1DBC6B0E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381"/>
            <a:ext cx="8596668" cy="3880773"/>
          </a:xfrm>
        </p:spPr>
        <p:txBody>
          <a:bodyPr/>
          <a:lstStyle/>
          <a:p>
            <a:r>
              <a:rPr lang="en-US" dirty="0"/>
              <a:t>We’ll check the top and bottom. Top 6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1050F-ECBB-4D5B-9D4B-9320E6B3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4" y="1873112"/>
            <a:ext cx="87153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FE1-83ED-47E7-BD54-CD9D73A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it worked: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F5B7-238D-4C3B-A72E-1DBC6B0E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381"/>
            <a:ext cx="8596668" cy="3880773"/>
          </a:xfrm>
        </p:spPr>
        <p:txBody>
          <a:bodyPr/>
          <a:lstStyle/>
          <a:p>
            <a:r>
              <a:rPr lang="en-US" dirty="0"/>
              <a:t>We’ll check the top and bottom. Bottom 6 lines: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5DBF5-58AB-48B4-B2B4-70087079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6" y="1933028"/>
            <a:ext cx="8724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4D44-3CAD-460F-8EA3-F995C55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How complete is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C5F-1012-4F9D-9E22-51D3FC45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tasked with finding some summary statistics on this data, so noting the completeness of the set is essential. There are missing values in ABV and IBU, see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7715-C2EB-4D76-AF11-BA9A4FEB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55" y="3367550"/>
            <a:ext cx="5762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731-DF31-4E52-8219-91480F1E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IBU and ABV by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5D88EE-F0FF-4155-94C6-C1D4B020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770" y="2256742"/>
            <a:ext cx="4877481" cy="31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attachments.office.net/owa/jpartee@smu365.mail.onmicrosoft.com/service.svc/s/GetFileAttachment?id=AAMkAGU1YzFlMGZjLWRmOWMtNGM3ZC1hYWQxLTgwMDlhNmY3ODE3MQBGAAAAAAB%2BjmxuFN2wSrjvH6E3eTuYBwAuDAiiV1ERQLL6iN7zTFIqAAAAAAEJAAAuDAiiV1ERQLL6iN7zTFIqAAAwDBNbAAABEgAQACTd63pBYr5AqUR4XAnONOc%3D&amp;X-OWA-CANARY=krAts1JqVkOvOqLQyeKB6bBqg6UymdYYMHRiDx5fK2s3IUMe0arnECTXH25rDvkeSggCZ8zvFlc.&amp;token=null&amp;owa=outlook.office.com&amp;isImagePreview=True">
            <a:extLst>
              <a:ext uri="{FF2B5EF4-FFF2-40B4-BE49-F238E27FC236}">
                <a16:creationId xmlns:a16="http://schemas.microsoft.com/office/drawing/2014/main" id="{1128CF2E-BC25-4405-ABAB-AD7716411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93431" y="-2860431"/>
            <a:ext cx="6441831" cy="64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CD3F-CD1D-44A6-B1F3-6CE3EAA0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Which state has the highest ABV and most bitter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B764-0157-444C-9E71-36DACBD6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6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517-6115-4792-A0BE-F7400490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What does ABV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3BB0-5765-4043-930A-0BAD0C85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&lt;summary statistics&gt;</a:t>
            </a:r>
          </a:p>
          <a:p>
            <a:endParaRPr lang="en-US" dirty="0"/>
          </a:p>
          <a:p>
            <a:r>
              <a:rPr lang="en-US" dirty="0"/>
              <a:t>….Histogram? Not requested, but would be more useful than stats I think</a:t>
            </a:r>
          </a:p>
        </p:txBody>
      </p:sp>
    </p:spTree>
    <p:extLst>
      <p:ext uri="{BB962C8B-B14F-4D97-AF65-F5344CB8AC3E}">
        <p14:creationId xmlns:p14="http://schemas.microsoft.com/office/powerpoint/2010/main" val="18905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57C-FC3F-4961-94F9-3862F6B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 Is there a relationship between IBU and ABV?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964E-229D-4226-9021-F93CB0B5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&lt;Scatter plot&gt;</a:t>
            </a:r>
          </a:p>
          <a:p>
            <a:endParaRPr lang="en-US" dirty="0"/>
          </a:p>
          <a:p>
            <a:r>
              <a:rPr lang="en-US" dirty="0"/>
              <a:t>Should we do a linear model and give a fit percentage and all? Might as well, it’s easy in R.</a:t>
            </a:r>
          </a:p>
        </p:txBody>
      </p:sp>
    </p:spTree>
    <p:extLst>
      <p:ext uri="{BB962C8B-B14F-4D97-AF65-F5344CB8AC3E}">
        <p14:creationId xmlns:p14="http://schemas.microsoft.com/office/powerpoint/2010/main" val="167305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8D-4F65-4538-83C8-B07809A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119A-F40A-4B04-BA8F-7B613FCD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B8A8-E443-42BC-9D98-93619A38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DCB5-C5DA-414C-8F1F-DF40FEE1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data sets were provided with questions that needed answered.</a:t>
            </a:r>
          </a:p>
          <a:p>
            <a:r>
              <a:rPr lang="en-US" sz="2000" dirty="0"/>
              <a:t>One contained beers and variables, the other breweries and variables.</a:t>
            </a:r>
          </a:p>
          <a:p>
            <a:r>
              <a:rPr lang="en-US" sz="2000" dirty="0"/>
              <a:t>The data was merged, analyzed, and plotted out.</a:t>
            </a:r>
          </a:p>
          <a:p>
            <a:pPr lvl="1"/>
            <a:r>
              <a:rPr lang="en-US" sz="1800" dirty="0"/>
              <a:t>All of this was done in 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9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CAF4-BA62-4FAE-B61F-DE05D7D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A949-FAEC-465F-855A-B3BDA07C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datasets and packages are required to reproduce this research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Beers.csv</a:t>
            </a:r>
          </a:p>
          <a:p>
            <a:pPr lvl="1"/>
            <a:r>
              <a:rPr lang="en-US" dirty="0"/>
              <a:t>Breweries.csv</a:t>
            </a:r>
          </a:p>
          <a:p>
            <a:pPr lvl="1"/>
            <a:r>
              <a:rPr lang="en-US" dirty="0"/>
              <a:t>These can be found at: </a:t>
            </a:r>
            <a:r>
              <a:rPr lang="en-US" dirty="0">
                <a:solidFill>
                  <a:srgbClr val="FF0000"/>
                </a:solidFill>
              </a:rPr>
              <a:t>&lt;INSERT GITHUB&gt;</a:t>
            </a:r>
          </a:p>
          <a:p>
            <a:r>
              <a:rPr lang="en-US" dirty="0"/>
              <a:t>Packages: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Knitr</a:t>
            </a:r>
            <a:endParaRPr lang="en-US" dirty="0"/>
          </a:p>
          <a:p>
            <a:pPr lvl="1"/>
            <a:r>
              <a:rPr lang="en-US" dirty="0"/>
              <a:t>ggplot2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C7B0-49D5-4E7A-9551-31E966FA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D31D-FF6B-497F-95BD-139649B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Beers.csv contained 2,410 rows of 7 variables, with one row of labels.</a:t>
            </a:r>
          </a:p>
          <a:p>
            <a:r>
              <a:rPr lang="en-US" dirty="0"/>
              <a:t>“Name” is the plain text name of the beer.</a:t>
            </a:r>
          </a:p>
          <a:p>
            <a:r>
              <a:rPr lang="en-US" dirty="0" err="1"/>
              <a:t>Beer_ID</a:t>
            </a:r>
            <a:r>
              <a:rPr lang="en-US" dirty="0"/>
              <a:t> is a numeric identifier given to the beer, </a:t>
            </a:r>
            <a:r>
              <a:rPr lang="en-US" b="1" dirty="0"/>
              <a:t>which was unused.</a:t>
            </a:r>
          </a:p>
          <a:p>
            <a:r>
              <a:rPr lang="en-US" dirty="0"/>
              <a:t>ABV is the alcohol by volume, as a percentage.</a:t>
            </a:r>
          </a:p>
          <a:p>
            <a:r>
              <a:rPr lang="en-US" dirty="0"/>
              <a:t>IBU is the international bitterness unit, a measure of bitter compounds.</a:t>
            </a:r>
          </a:p>
          <a:p>
            <a:r>
              <a:rPr lang="en-US" dirty="0" err="1"/>
              <a:t>Brewery_id</a:t>
            </a:r>
            <a:r>
              <a:rPr lang="en-US" dirty="0"/>
              <a:t> is a numerical identifier for the brewery.</a:t>
            </a:r>
          </a:p>
          <a:p>
            <a:r>
              <a:rPr lang="en-US" dirty="0"/>
              <a:t>Style is the plain text explanation of the style of beer, </a:t>
            </a:r>
            <a:r>
              <a:rPr lang="en-US" b="1" dirty="0"/>
              <a:t>which was unused.</a:t>
            </a:r>
          </a:p>
          <a:p>
            <a:r>
              <a:rPr lang="en-US" dirty="0"/>
              <a:t>Ounces is the size of the vessel of beer.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4557-E402-4980-8C65-A8440B4F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B4AF-02E0-4B50-B546-4BC03730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Brew_ID</a:t>
            </a:r>
            <a:r>
              <a:rPr lang="en-US" dirty="0"/>
              <a:t> is a serialized numeric identifier for each brewery.</a:t>
            </a:r>
          </a:p>
          <a:p>
            <a:r>
              <a:rPr lang="en-US" dirty="0"/>
              <a:t>Name is the plaintext name for each brewery.</a:t>
            </a:r>
          </a:p>
          <a:p>
            <a:r>
              <a:rPr lang="en-US" dirty="0"/>
              <a:t>City is the city in which each brewery is located.</a:t>
            </a:r>
          </a:p>
          <a:p>
            <a:r>
              <a:rPr lang="en-US" dirty="0"/>
              <a:t>State is the state in which each brewery is located.</a:t>
            </a:r>
          </a:p>
        </p:txBody>
      </p:sp>
    </p:spTree>
    <p:extLst>
      <p:ext uri="{BB962C8B-B14F-4D97-AF65-F5344CB8AC3E}">
        <p14:creationId xmlns:p14="http://schemas.microsoft.com/office/powerpoint/2010/main" val="33489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BB87-3E6E-4B00-9E27-63022F5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F41B-F729-47A6-B02B-D0DFD2CC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this study was guided by customer provided questions.</a:t>
            </a:r>
          </a:p>
          <a:p>
            <a:r>
              <a:rPr lang="en-US" dirty="0"/>
              <a:t>The following slides are in chronological order, as analyzed.</a:t>
            </a:r>
          </a:p>
        </p:txBody>
      </p:sp>
    </p:spTree>
    <p:extLst>
      <p:ext uri="{BB962C8B-B14F-4D97-AF65-F5344CB8AC3E}">
        <p14:creationId xmlns:p14="http://schemas.microsoft.com/office/powerpoint/2010/main" val="12414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7B8B-61C2-417B-8C77-534CC8AF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BA02-59F3-4E3D-A9EF-6EB0F524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4324-3ACD-4701-A820-69D32973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5" y="3141578"/>
            <a:ext cx="3171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0EB-CF8D-4307-92B0-828064C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How many breweries are in each state?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0C260-4A58-424B-8949-6579B2DD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80" y="2395537"/>
            <a:ext cx="5895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55D-074B-4AC2-8EED-E2A2C3A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0BFB-4811-4089-9A04-BF78470C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minor change had to be made, the column names had to be changed.</a:t>
            </a:r>
          </a:p>
          <a:p>
            <a:pPr lvl="1"/>
            <a:r>
              <a:rPr lang="en-US" dirty="0"/>
              <a:t>“name” was a duplicate variable.</a:t>
            </a:r>
          </a:p>
          <a:p>
            <a:pPr lvl="1"/>
            <a:r>
              <a:rPr lang="en-US" dirty="0" err="1"/>
              <a:t>Beer_Names</a:t>
            </a:r>
            <a:r>
              <a:rPr lang="en-US" dirty="0"/>
              <a:t> and </a:t>
            </a:r>
            <a:r>
              <a:rPr lang="en-US" dirty="0" err="1"/>
              <a:t>Brewery_Names</a:t>
            </a:r>
            <a:r>
              <a:rPr lang="en-US" dirty="0"/>
              <a:t> are the new names.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F0256-EDAD-4C19-A203-817062B9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4" y="3343768"/>
            <a:ext cx="878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3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485</Words>
  <Application>Microsoft Office PowerPoint</Application>
  <PresentationFormat>Widescreen</PresentationFormat>
  <Paragraphs>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Breweries and Beer Study</vt:lpstr>
      <vt:lpstr>Study Outline</vt:lpstr>
      <vt:lpstr>Dependencies</vt:lpstr>
      <vt:lpstr>Beers Dataset</vt:lpstr>
      <vt:lpstr>Breweries Dataset</vt:lpstr>
      <vt:lpstr>Study Notes</vt:lpstr>
      <vt:lpstr>Initial Input</vt:lpstr>
      <vt:lpstr>Question 1: How many breweries are in each state?</vt:lpstr>
      <vt:lpstr>Merge the datasets:</vt:lpstr>
      <vt:lpstr>Check that it worked:</vt:lpstr>
      <vt:lpstr>Check that it worked:</vt:lpstr>
      <vt:lpstr>Question 3: How complete is this data?</vt:lpstr>
      <vt:lpstr>Question 4: IBU and ABV by State</vt:lpstr>
      <vt:lpstr>Question 5: Which state has the highest ABV and most bitter beer?</vt:lpstr>
      <vt:lpstr>Question 6: What does ABV look like?</vt:lpstr>
      <vt:lpstr>Question 7: Is there a relationship between IBU and ABV?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and beer study</dc:title>
  <dc:creator>AIS CIS</dc:creator>
  <cp:lastModifiedBy>AIS CIS</cp:lastModifiedBy>
  <cp:revision>14</cp:revision>
  <dcterms:created xsi:type="dcterms:W3CDTF">2019-02-22T21:51:43Z</dcterms:created>
  <dcterms:modified xsi:type="dcterms:W3CDTF">2019-02-23T02:04:12Z</dcterms:modified>
</cp:coreProperties>
</file>