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CF05-0556-40EF-8B16-94EADC0E9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F758A-7916-4CF2-A3AA-E943458A4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949E7-4D3C-451A-AEE5-846A2D23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FEAA6-B100-431D-A8A5-D61240F5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061D-FA56-49DA-8116-FF06DE60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83AE-14B0-4FBE-95A3-0D32EF51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D0B1D-D868-465D-B192-D376E5CF6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421AE-3347-4B36-83DB-65B96D5E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EE644-0B48-4F0D-AA1E-F68B33A2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6B59C-9AB7-4133-B221-BB0FAA8D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7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6CD39-E5C3-48F6-A00B-346A06695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9442B-7CE6-4207-A131-A55EECB93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91F33-C1F0-43E0-829E-8182C29E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C13DD-B48E-4615-A7C5-035EC022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75903-FA81-4825-8F15-8C23D106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5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A3F1-B956-4E6E-B465-1BC2F76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9E37-D7ED-4FF1-930B-15AD66C8E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3918E-B1FC-4478-B49F-34974462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1EA1-4506-471E-8E13-759D2040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12B8-D550-4EA0-931F-BF4164E0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3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744F-1EA0-4F0A-B272-37D1B7F1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58C8D-DDC0-445A-BE50-89CFC976E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2F66-F605-4623-A44C-367E5A65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DA79B-66D9-4494-A0B4-910AB25A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D7833-36A0-4D60-A7D5-FB3A009F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1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DEB3-295E-4533-90E1-C7420B8B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349D7-6475-439E-BBF4-AEF08A502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852B3-2EF4-4EDB-9290-2A2E4AEE4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0A048-FBC8-47C4-9B48-3D3A181D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1A30F-2273-4D03-BE75-5D134AE4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621E9-C8F0-40D1-8423-0705486F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4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9E21-E58F-4D91-88E7-04BF15B4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26DC6-7B96-4B80-BF0C-5F3D08DA4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CFD96-E4F8-4644-9D99-D3AA34F05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C2193-4598-4AA0-A3B6-260709445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79C6E-94D7-411C-98EE-B1935BF86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A0C47-B640-44C7-A521-E5A42D68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3A2CE-EBD9-4D50-BDB6-309C30D8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75CB3-911D-4A6E-A3EC-95B2F33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7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41D9-5F7C-432A-B58A-353FE539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19EEB-9323-45FB-985A-23144AAE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06C8D-3239-4974-ADDA-BB6768AC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7658-8A70-456E-A780-BFC8FC7E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AFF64-3D7E-4B2E-ABB6-563E8A1C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F233B-C533-4468-9B5D-5EB58F76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0EEBA-4D8F-4391-B6E5-BA874B66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8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9F62-F024-4629-8F7D-7C5778E2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7E51-966B-40AC-A980-ACA25211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DA419-3619-4A06-864C-9067091E3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F52A1-5A6B-4FD9-ABE6-8AD8BA7A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656E2-94FB-41D4-BE49-2D82EDA3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9EE3F-288A-488D-86EB-629C49C4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9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97F4-9668-4AE9-BC1D-C680FADE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C264B-86B0-4198-9FB8-B13F9A8B4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AADE3-76B7-434B-A1A4-F4DDC87C6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7FFB-B920-4A2F-847A-3831A057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36E0-DE68-48F8-B9E2-21BBDA41EF3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03E77-091A-431F-A31A-0F9E4998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AB72B-CAB0-468C-B015-C37FBF65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EAAA0-323B-44B6-8676-CFE0499C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260D-48BF-4EC2-984A-DC2223069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7F8C6-CF01-485D-B4B9-0E75F2230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136E0-DE68-48F8-B9E2-21BBDA41EF35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63289-B994-4B29-BD4F-DF9399552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3CE1-4C12-48E6-92E9-AEF8AD037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6DAA-3BAD-4663-8541-ECAD5174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DFA2-3009-4284-AE03-FFF227999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B5F8E-EF01-4CAB-B44C-EEA14ED6D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openxlsx</a:t>
            </a:r>
            <a:r>
              <a:rPr lang="en-US" dirty="0"/>
              <a:t>)</a:t>
            </a:r>
          </a:p>
          <a:p>
            <a:r>
              <a:rPr lang="en-US" dirty="0" err="1"/>
              <a:t>attritionData</a:t>
            </a:r>
            <a:r>
              <a:rPr lang="en-US" dirty="0"/>
              <a:t> &lt;- read.xlsx("CaseStudy2-data.xlsx")</a:t>
            </a:r>
          </a:p>
        </p:txBody>
      </p:sp>
    </p:spTree>
    <p:extLst>
      <p:ext uri="{BB962C8B-B14F-4D97-AF65-F5344CB8AC3E}">
        <p14:creationId xmlns:p14="http://schemas.microsoft.com/office/powerpoint/2010/main" val="195145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EF96-D0BC-4A91-983C-813B1335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Inspected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AB3DB7-62C2-4A2F-8D61-BC962C8DF26A}"/>
              </a:ext>
            </a:extLst>
          </p:cNvPr>
          <p:cNvSpPr txBox="1">
            <a:spLocks/>
          </p:cNvSpPr>
          <p:nvPr/>
        </p:nvSpPr>
        <p:spPr>
          <a:xfrm>
            <a:off x="787400" y="2946399"/>
            <a:ext cx="10515600" cy="3546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Potential Trends related to attrition:</a:t>
            </a:r>
          </a:p>
          <a:p>
            <a:pPr lvl="1"/>
            <a:r>
              <a:rPr lang="en-US" dirty="0"/>
              <a:t>Age related to Attrition</a:t>
            </a:r>
          </a:p>
          <a:p>
            <a:pPr lvl="2"/>
            <a:r>
              <a:rPr lang="en-US" dirty="0"/>
              <a:t>People retire, midlife crisis?</a:t>
            </a:r>
          </a:p>
          <a:p>
            <a:pPr lvl="1"/>
            <a:r>
              <a:rPr lang="en-US" dirty="0" err="1"/>
              <a:t>WorklifeBalance</a:t>
            </a:r>
            <a:endParaRPr lang="en-US" dirty="0"/>
          </a:p>
          <a:p>
            <a:pPr lvl="2"/>
            <a:r>
              <a:rPr lang="en-US" dirty="0"/>
              <a:t>People retire, midlife crisis?</a:t>
            </a:r>
          </a:p>
          <a:p>
            <a:pPr lvl="1"/>
            <a:r>
              <a:rPr lang="en-US" dirty="0" err="1"/>
              <a:t>JobInvolvment</a:t>
            </a:r>
            <a:r>
              <a:rPr lang="en-US" dirty="0"/>
              <a:t>/</a:t>
            </a:r>
            <a:r>
              <a:rPr lang="en-US" dirty="0" err="1"/>
              <a:t>JobSatisfaction</a:t>
            </a:r>
            <a:endParaRPr lang="en-US" dirty="0"/>
          </a:p>
          <a:p>
            <a:pPr lvl="2"/>
            <a:r>
              <a:rPr lang="en-US" dirty="0"/>
              <a:t>Are people bored? Are they engaged? Too much work?</a:t>
            </a:r>
          </a:p>
          <a:p>
            <a:pPr lvl="1"/>
            <a:r>
              <a:rPr lang="en-US" dirty="0"/>
              <a:t>Years at company</a:t>
            </a:r>
          </a:p>
          <a:p>
            <a:pPr lvl="2"/>
            <a:r>
              <a:rPr lang="en-US" dirty="0"/>
              <a:t>Do the longer people work at company deter them more from leaving?</a:t>
            </a:r>
          </a:p>
          <a:p>
            <a:pPr lvl="1"/>
            <a:r>
              <a:rPr lang="en-US" dirty="0"/>
              <a:t>Job Role</a:t>
            </a:r>
          </a:p>
          <a:p>
            <a:pPr lvl="2"/>
            <a:r>
              <a:rPr lang="en-US" dirty="0"/>
              <a:t>What jobs have the most people leaving? </a:t>
            </a:r>
          </a:p>
          <a:p>
            <a:pPr lvl="1"/>
            <a:r>
              <a:rPr lang="en-US" dirty="0"/>
              <a:t>Monthly Income</a:t>
            </a:r>
          </a:p>
          <a:p>
            <a:pPr lvl="2"/>
            <a:r>
              <a:rPr lang="en-US" dirty="0"/>
              <a:t>Is there an average wage that causes people to leave?</a:t>
            </a:r>
          </a:p>
          <a:p>
            <a:pPr lvl="1"/>
            <a:r>
              <a:rPr lang="en-US" dirty="0"/>
              <a:t>Gender</a:t>
            </a:r>
          </a:p>
          <a:p>
            <a:pPr lvl="2"/>
            <a:r>
              <a:rPr lang="en-US" dirty="0"/>
              <a:t>Which gender is leaving more? 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ED1D22-0F4E-4AA1-8713-8B09CC1F07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3693" y="1562100"/>
            <a:ext cx="8771632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names(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attritionData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"Age" "Attrition"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BusinessTravel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DailyRate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"Department"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DistanceFromHome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"Education"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EducationField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EmployeeCount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EmployeeNumber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EnvironmentSatisfaction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"Gender"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HourlyRate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JobInvolvement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JobLevel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JobSatisfaction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MaritalStatus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MonthlyIncome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MonthlyRate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NumCompaniesWorked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"Over18"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OverTime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PercentSalaryHike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PerformanceRating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[26]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RelationshipSatisfaction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StandardHours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StockOptionLevel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TotalWorkingYears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TrainingTimesLastYear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[31]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WorkLifeBalance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YearsAtCompany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YearsInCurrentRole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YearsSinceLastPromotion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YearsWithCurrManager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7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233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Lucida Console</vt:lpstr>
      <vt:lpstr>Wingdings</vt:lpstr>
      <vt:lpstr>Office Theme</vt:lpstr>
      <vt:lpstr>Imported data</vt:lpstr>
      <vt:lpstr>Inspected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Imported data</dc:title>
  <dc:creator>Steven Vazquez</dc:creator>
  <cp:lastModifiedBy>Steven Vazquez</cp:lastModifiedBy>
  <cp:revision>10</cp:revision>
  <dcterms:created xsi:type="dcterms:W3CDTF">2019-04-07T16:37:45Z</dcterms:created>
  <dcterms:modified xsi:type="dcterms:W3CDTF">2019-04-07T17:31:40Z</dcterms:modified>
</cp:coreProperties>
</file>