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56" r:id="rId8"/>
    <p:sldId id="257" r:id="rId9"/>
    <p:sldId id="270" r:id="rId10"/>
    <p:sldId id="271" r:id="rId11"/>
    <p:sldId id="272" r:id="rId12"/>
    <p:sldId id="273" r:id="rId13"/>
    <p:sldId id="274" r:id="rId14"/>
    <p:sldId id="258" r:id="rId15"/>
    <p:sldId id="259" r:id="rId16"/>
    <p:sldId id="260" r:id="rId17"/>
    <p:sldId id="261" r:id="rId18"/>
    <p:sldId id="262" r:id="rId19"/>
    <p:sldId id="26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65"/>
            <p14:sldId id="266"/>
          </p14:sldIdLst>
        </p14:section>
        <p14:section name="Story" id="{0D082006-2A04-495E-9CE1-8FEA757F5F91}">
          <p14:sldIdLst>
            <p14:sldId id="267"/>
            <p14:sldId id="268"/>
          </p14:sldIdLst>
        </p14:section>
        <p14:section name="Conclusion" id="{CC523660-F8A3-4597-8458-66C8365C0AE2}">
          <p14:sldIdLst>
            <p14:sldId id="269"/>
          </p14:sldIdLst>
        </p14:section>
        <p14:section name="PLOTS" id="{DEADCFA1-F558-47F7-A383-774B4A1ACCF7}">
          <p14:sldIdLst>
            <p14:sldId id="256"/>
            <p14:sldId id="257"/>
            <p14:sldId id="270"/>
            <p14:sldId id="271"/>
            <p14:sldId id="272"/>
            <p14:sldId id="273"/>
            <p14:sldId id="274"/>
            <p14:sldId id="258"/>
            <p14:sldId id="259"/>
            <p14:sldId id="260"/>
            <p14:sldId id="261"/>
            <p14:sldId id="262"/>
            <p14:sldId id="26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CF05-0556-40EF-8B16-94EADC0E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758A-7916-4CF2-A3AA-E943458A4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9E7-4D3C-451A-AEE5-846A2D23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EAA6-B100-431D-A8A5-D61240F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061D-FA56-49DA-8116-FF06DE6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3AE-14B0-4FBE-95A3-0D32EF51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D0B1D-D868-465D-B192-D376E5CF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21AE-3347-4B36-83DB-65B96D5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E644-0B48-4F0D-AA1E-F68B33A2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B59C-9AB7-4133-B221-BB0FAA8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CD39-E5C3-48F6-A00B-346A06695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442B-7CE6-4207-A131-A55EECB9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1F33-C1F0-43E0-829E-8182C29E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13DD-B48E-4615-A7C5-035EC022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5903-FA81-4825-8F15-8C23D106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A3F1-B956-4E6E-B465-1BC2F76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9E37-D7ED-4FF1-930B-15AD66C8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918E-B1FC-4478-B49F-34974462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1EA1-4506-471E-8E13-759D20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12B8-D550-4EA0-931F-BF4164E0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744F-1EA0-4F0A-B272-37D1B7F1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8C8D-DDC0-445A-BE50-89CFC976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F66-F605-4623-A44C-367E5A65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A79B-66D9-4494-A0B4-910AB25A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7833-36A0-4D60-A7D5-FB3A009F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EB3-295E-4533-90E1-C7420B8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49D7-6475-439E-BBF4-AEF08A502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52B3-2EF4-4EDB-9290-2A2E4AE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A048-FBC8-47C4-9B48-3D3A181D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A30F-2273-4D03-BE75-5D134A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21E9-C8F0-40D1-8423-0705486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9E21-E58F-4D91-88E7-04BF15B4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6DC6-7B96-4B80-BF0C-5F3D08DA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FD96-E4F8-4644-9D99-D3AA34F0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2193-4598-4AA0-A3B6-26070944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9C6E-94D7-411C-98EE-B1935BF8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A0C47-B640-44C7-A521-E5A42D6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A2CE-EBD9-4D50-BDB6-309C30D8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75CB3-911D-4A6E-A3EC-95B2F33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1D9-5F7C-432A-B58A-353FE539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9EEB-9323-45FB-985A-23144AAE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6C8D-3239-4974-ADDA-BB6768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7658-8A70-456E-A780-BFC8FC7E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FF64-3D7E-4B2E-ABB6-563E8A1C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F233B-C533-4468-9B5D-5EB58F76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EEBA-4D8F-4391-B6E5-BA874B6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F62-F024-4629-8F7D-7C5778E2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7E51-966B-40AC-A980-ACA25211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A419-3619-4A06-864C-9067091E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52A1-5A6B-4FD9-ABE6-8AD8BA7A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56E2-94FB-41D4-BE49-2D82EDA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EE3F-288A-488D-86EB-629C49C4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97F4-9668-4AE9-BC1D-C680FADE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C264B-86B0-4198-9FB8-B13F9A8B4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ADE3-76B7-434B-A1A4-F4DDC87C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7FFB-B920-4A2F-847A-3831A05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3E77-091A-431F-A31A-0F9E499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B72B-CAB0-468C-B015-C37FBF65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EAAA0-323B-44B6-8676-CFE0499C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260D-48BF-4EC2-984A-DC222306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8C6-CF01-485D-B4B9-0E75F2230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3289-B994-4B29-BD4F-DF939955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3CE1-4C12-48E6-92E9-AEF8AD037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ED279-D6D4-4397-A153-3F5D0C6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61FA3-85A4-4E0A-A9C0-F361A756102D}"/>
              </a:ext>
            </a:extLst>
          </p:cNvPr>
          <p:cNvSpPr txBox="1"/>
          <p:nvPr/>
        </p:nvSpPr>
        <p:spPr>
          <a:xfrm>
            <a:off x="203200" y="12573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suspect these are </a:t>
            </a:r>
          </a:p>
        </p:txBody>
      </p:sp>
    </p:spTree>
    <p:extLst>
      <p:ext uri="{BB962C8B-B14F-4D97-AF65-F5344CB8AC3E}">
        <p14:creationId xmlns:p14="http://schemas.microsoft.com/office/powerpoint/2010/main" val="102129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D30AE-DF50-4242-AEF6-98EFF58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2CD9A-BAD6-4B41-8A4D-237F366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AEFAC-8EDA-4E29-8AB9-5255FDD6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7" y="504674"/>
            <a:ext cx="9068266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A2807-7FCB-4288-902A-4F243F2D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E546-FBD6-4550-819F-E2E846D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3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CAB55-1222-4045-BC09-2994D6A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422120"/>
            <a:ext cx="7715647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019-7CF3-4B5C-A4FE-4591AFA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9DEE-4D7D-4863-8BCF-353106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B8D-7033-4C0A-A089-A51551F9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136525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78CB-7DD6-40B8-9E4D-DB881DC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A7D-3A43-42AF-AF63-ED2F3EC0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/>
          <p:nvPr/>
        </p:nvCxnSpPr>
        <p:spPr>
          <a:xfrm>
            <a:off x="1866900" y="2000250"/>
            <a:ext cx="2876550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41B2D-4438-43B3-8AB4-07F585659B75}"/>
              </a:ext>
            </a:extLst>
          </p:cNvPr>
          <p:cNvSpPr txBox="1"/>
          <p:nvPr/>
        </p:nvSpPr>
        <p:spPr>
          <a:xfrm>
            <a:off x="234950" y="1295400"/>
            <a:ext cx="163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Interesting, what age is this? 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177-6C18-460E-8F5F-2126E32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0DBBA-10CB-400F-A417-E9E6FD90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730250" y="679450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much </a:t>
            </a:r>
            <a:r>
              <a:rPr lang="en-US" dirty="0" err="1"/>
              <a:t>explaratory</a:t>
            </a:r>
            <a:r>
              <a:rPr lang="en-US" dirty="0"/>
              <a:t> analysis, we’ve concluded that the top three attributes for discerning potential </a:t>
            </a:r>
            <a:r>
              <a:rPr lang="en-US" dirty="0" err="1"/>
              <a:t>exmployee</a:t>
            </a:r>
            <a:r>
              <a:rPr lang="en-US" dirty="0"/>
              <a:t> attrition are…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BC75-AAFC-41B1-A95E-508B1775E584}"/>
              </a:ext>
            </a:extLst>
          </p:cNvPr>
          <p:cNvSpPr txBox="1"/>
          <p:nvPr/>
        </p:nvSpPr>
        <p:spPr>
          <a:xfrm>
            <a:off x="647700" y="55372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many paths traveled that led us to this conclusion.  These are the paths we took…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E0EF-61A9-43EA-8B81-EF72B6DA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Title (* Figure a bunch of these type of slides to pass time and highlight insights)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D01A-B4E4-4435-9CBE-00A3FB33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Notion/Idea behind test or plot analysis</a:t>
            </a:r>
          </a:p>
          <a:p>
            <a:r>
              <a:rPr lang="en-US" dirty="0"/>
              <a:t>GRAPH/T-TEST proving/disproving point</a:t>
            </a:r>
          </a:p>
          <a:p>
            <a:r>
              <a:rPr lang="en-US" dirty="0"/>
              <a:t>Insight from test/plot</a:t>
            </a:r>
          </a:p>
        </p:txBody>
      </p:sp>
    </p:spTree>
    <p:extLst>
      <p:ext uri="{BB962C8B-B14F-4D97-AF65-F5344CB8AC3E}">
        <p14:creationId xmlns:p14="http://schemas.microsoft.com/office/powerpoint/2010/main" val="22798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16AB-AA18-41FA-839F-5D893CE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342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Wingdings</vt:lpstr>
      <vt:lpstr>Office Theme</vt:lpstr>
      <vt:lpstr>Introduction</vt:lpstr>
      <vt:lpstr>Describe Data</vt:lpstr>
      <vt:lpstr>Describe Objectives</vt:lpstr>
      <vt:lpstr>PowerPoint Presentation</vt:lpstr>
      <vt:lpstr>Path Title (* Figure a bunch of these type of slides to pass time and highlight insights)</vt:lpstr>
      <vt:lpstr>Conclusion</vt:lpstr>
      <vt:lpstr>Imported data</vt:lpstr>
      <vt:lpstr>Inspected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Imported data</dc:title>
  <dc:creator>Steven Vazquez</dc:creator>
  <cp:lastModifiedBy>Steven Vazquez</cp:lastModifiedBy>
  <cp:revision>30</cp:revision>
  <dcterms:created xsi:type="dcterms:W3CDTF">2019-04-07T16:37:45Z</dcterms:created>
  <dcterms:modified xsi:type="dcterms:W3CDTF">2019-04-13T03:44:53Z</dcterms:modified>
</cp:coreProperties>
</file>