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76" r:id="rId6"/>
    <p:sldId id="279" r:id="rId7"/>
    <p:sldId id="278" r:id="rId8"/>
    <p:sldId id="267" r:id="rId9"/>
    <p:sldId id="269" r:id="rId10"/>
    <p:sldId id="256" r:id="rId11"/>
    <p:sldId id="257" r:id="rId12"/>
    <p:sldId id="270" r:id="rId13"/>
    <p:sldId id="271" r:id="rId14"/>
    <p:sldId id="272" r:id="rId15"/>
    <p:sldId id="273" r:id="rId16"/>
    <p:sldId id="274" r:id="rId17"/>
    <p:sldId id="258" r:id="rId18"/>
    <p:sldId id="259" r:id="rId19"/>
    <p:sldId id="260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</p14:sldIdLst>
        </p14:section>
        <p14:section name="Story" id="{0D082006-2A04-495E-9CE1-8FEA757F5F91}">
          <p14:sldIdLst>
            <p14:sldId id="276"/>
            <p14:sldId id="279"/>
            <p14:sldId id="278"/>
            <p14:sldId id="267"/>
          </p14:sldIdLst>
        </p14:section>
        <p14:section name="Conclusion" id="{CC523660-F8A3-4597-8458-66C8365C0AE2}">
          <p14:sldIdLst>
            <p14:sldId id="269"/>
          </p14:sldIdLst>
        </p14:section>
        <p14:section name="PLOTS" id="{DEADCFA1-F558-47F7-A383-774B4A1ACCF7}">
          <p14:sldIdLst>
            <p14:sldId id="256"/>
            <p14:sldId id="257"/>
            <p14:sldId id="270"/>
            <p14:sldId id="271"/>
            <p14:sldId id="272"/>
            <p14:sldId id="273"/>
            <p14:sldId id="27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16AB-AA18-41FA-839F-5D893CE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ED279-D6D4-4397-A153-3F5D0C6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61FA3-85A4-4E0A-A9C0-F361A756102D}"/>
              </a:ext>
            </a:extLst>
          </p:cNvPr>
          <p:cNvSpPr txBox="1"/>
          <p:nvPr/>
        </p:nvSpPr>
        <p:spPr>
          <a:xfrm>
            <a:off x="203200" y="12573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suspect these are </a:t>
            </a:r>
          </a:p>
        </p:txBody>
      </p:sp>
    </p:spTree>
    <p:extLst>
      <p:ext uri="{BB962C8B-B14F-4D97-AF65-F5344CB8AC3E}">
        <p14:creationId xmlns:p14="http://schemas.microsoft.com/office/powerpoint/2010/main" val="102129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D30AE-DF50-4242-AEF6-98EFF58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2CD9A-BAD6-4B41-8A4D-237F366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AEFAC-8EDA-4E29-8AB9-5255FDD6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504674"/>
            <a:ext cx="9068266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A2807-7FCB-4288-902A-4F243F2D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13652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78CB-7DD6-40B8-9E4D-DB881DC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41B2D-4438-43B3-8AB4-07F585659B75}"/>
              </a:ext>
            </a:extLst>
          </p:cNvPr>
          <p:cNvSpPr txBox="1"/>
          <p:nvPr/>
        </p:nvSpPr>
        <p:spPr>
          <a:xfrm>
            <a:off x="234950" y="1295400"/>
            <a:ext cx="163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Interesting, what age is this? 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>
                <a:highlight>
                  <a:srgbClr val="FFFF00"/>
                </a:highlight>
              </a:rPr>
              <a:t>Responses included 30 meaningful questions,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Talk about excluded variables for model</a:t>
            </a:r>
          </a:p>
          <a:p>
            <a:r>
              <a:rPr lang="en-US" dirty="0"/>
              <a:t>Stepwise shows top attributes to be Job level, Performance Rating, and Monthly Income.</a:t>
            </a:r>
          </a:p>
          <a:p>
            <a:r>
              <a:rPr lang="en-US" dirty="0"/>
              <a:t>Lets look a little further.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6824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BB22-8C36-4EB3-AE0E-12393725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Meets criterion for stepwise selection, normality and independence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1A19-D4EA-41C8-8E2D-E11325EEA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345" y="2052638"/>
            <a:ext cx="409908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19B4-6860-43A2-ABAD-303A4E52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Job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94F5D-3BD4-40BC-B7C2-BD6B1965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381" y="1174888"/>
            <a:ext cx="4221864" cy="4321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8" y="2892056"/>
            <a:ext cx="3294688" cy="3786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24CA11-4A02-4644-A62F-256DE7E9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72" y="1174888"/>
            <a:ext cx="3622158" cy="41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BC75-AAFC-41B1-A95E-508B1775E584}"/>
              </a:ext>
            </a:extLst>
          </p:cNvPr>
          <p:cNvSpPr txBox="1"/>
          <p:nvPr/>
        </p:nvSpPr>
        <p:spPr>
          <a:xfrm>
            <a:off x="647700" y="55372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many paths traveled that led us to this conclusion.  These are the paths we took…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4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495300" y="1772257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975850" y="17276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486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Lucida Console</vt:lpstr>
      <vt:lpstr>Wingdings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Can a stepwise selection method help us find top attributes? </vt:lpstr>
      <vt:lpstr>Meets criterion for stepwise selection, normality and independence</vt:lpstr>
      <vt:lpstr>Lets look at Job Level</vt:lpstr>
      <vt:lpstr>PowerPoint Presentation</vt:lpstr>
      <vt:lpstr>Conclusion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John Partee</dc:creator>
  <cp:lastModifiedBy>Steven Vazquez</cp:lastModifiedBy>
  <cp:revision>19</cp:revision>
  <dcterms:created xsi:type="dcterms:W3CDTF">2019-04-13T01:35:36Z</dcterms:created>
  <dcterms:modified xsi:type="dcterms:W3CDTF">2019-04-14T15:55:17Z</dcterms:modified>
</cp:coreProperties>
</file>