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67" r:id="rId6"/>
    <p:sldId id="268" r:id="rId7"/>
    <p:sldId id="269" r:id="rId8"/>
    <p:sldId id="256" r:id="rId9"/>
    <p:sldId id="257" r:id="rId10"/>
    <p:sldId id="270" r:id="rId11"/>
    <p:sldId id="271" r:id="rId12"/>
    <p:sldId id="272" r:id="rId13"/>
    <p:sldId id="273" r:id="rId14"/>
    <p:sldId id="274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75"/>
            <p14:sldId id="265"/>
            <p14:sldId id="266"/>
          </p14:sldIdLst>
        </p14:section>
        <p14:section name="Story" id="{0D082006-2A04-495E-9CE1-8FEA757F5F91}">
          <p14:sldIdLst>
            <p14:sldId id="267"/>
            <p14:sldId id="268"/>
          </p14:sldIdLst>
        </p14:section>
        <p14:section name="Conclusion" id="{CC523660-F8A3-4597-8458-66C8365C0AE2}">
          <p14:sldIdLst>
            <p14:sldId id="269"/>
          </p14:sldIdLst>
        </p14:section>
        <p14:section name="PLOTS" id="{DEADCFA1-F558-47F7-A383-774B4A1ACCF7}">
          <p14:sldIdLst>
            <p14:sldId id="256"/>
            <p14:sldId id="257"/>
            <p14:sldId id="270"/>
            <p14:sldId id="271"/>
            <p14:sldId id="272"/>
            <p14:sldId id="273"/>
            <p14:sldId id="274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16AB-AA18-41FA-839F-5D893CE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ED279-D6D4-4397-A153-3F5D0C64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61FA3-85A4-4E0A-A9C0-F361A756102D}"/>
              </a:ext>
            </a:extLst>
          </p:cNvPr>
          <p:cNvSpPr txBox="1"/>
          <p:nvPr/>
        </p:nvSpPr>
        <p:spPr>
          <a:xfrm>
            <a:off x="203200" y="12573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suspect these are </a:t>
            </a:r>
          </a:p>
        </p:txBody>
      </p:sp>
    </p:spTree>
    <p:extLst>
      <p:ext uri="{BB962C8B-B14F-4D97-AF65-F5344CB8AC3E}">
        <p14:creationId xmlns:p14="http://schemas.microsoft.com/office/powerpoint/2010/main" val="10212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D30AE-DF50-4242-AEF6-98EFF58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2CD9A-BAD6-4B41-8A4D-237F366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AEFAC-8EDA-4E29-8AB9-5255FDD6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7" y="504674"/>
            <a:ext cx="9068266" cy="5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A2807-7FCB-4288-902A-4F243F2D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E546-FBD6-4550-819F-E2E846D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43"/>
            <a:ext cx="12192000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CAB55-1222-4045-BC09-2994D6A3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422120"/>
            <a:ext cx="7715647" cy="6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019-7CF3-4B5C-A4FE-4591AFAE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9DEE-4D7D-4863-8BCF-353106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6B8D-7033-4C0A-A089-A51551F9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136525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78CB-7DD6-40B8-9E4D-DB881DC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A7D-3A43-42AF-AF63-ED2F3EC0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/>
          <p:nvPr/>
        </p:nvCxnSpPr>
        <p:spPr>
          <a:xfrm>
            <a:off x="1866900" y="2000250"/>
            <a:ext cx="2876550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41B2D-4438-43B3-8AB4-07F585659B75}"/>
              </a:ext>
            </a:extLst>
          </p:cNvPr>
          <p:cNvSpPr txBox="1"/>
          <p:nvPr/>
        </p:nvSpPr>
        <p:spPr>
          <a:xfrm>
            <a:off x="234950" y="1295400"/>
            <a:ext cx="163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Interesting, what age is this? 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8177-6C18-460E-8F5F-2126E32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/>
              <a:t>Responses included 30 meaningful questions,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much exploratory analysis, we’ve concluded that the top three attributes for discerning potential employee attrition are…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BC75-AAFC-41B1-A95E-508B1775E584}"/>
              </a:ext>
            </a:extLst>
          </p:cNvPr>
          <p:cNvSpPr txBox="1"/>
          <p:nvPr/>
        </p:nvSpPr>
        <p:spPr>
          <a:xfrm>
            <a:off x="647700" y="55372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many paths traveled that led us to this conclusion.  These are the paths we took…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E0EF-61A9-43EA-8B81-EF72B6DA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Title (* Figure a bunch of these type of slides to pass time and highlight insights)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D01A-B4E4-4435-9CBE-00A3FB33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Notion/Idea behind test or plot analysis</a:t>
            </a:r>
          </a:p>
          <a:p>
            <a:r>
              <a:rPr lang="en-US" dirty="0"/>
              <a:t>GRAPH/T-TEST proving/disproving point</a:t>
            </a:r>
          </a:p>
          <a:p>
            <a:r>
              <a:rPr lang="en-US" dirty="0"/>
              <a:t>Insight from test/plot</a:t>
            </a:r>
          </a:p>
        </p:txBody>
      </p:sp>
    </p:spTree>
    <p:extLst>
      <p:ext uri="{BB962C8B-B14F-4D97-AF65-F5344CB8AC3E}">
        <p14:creationId xmlns:p14="http://schemas.microsoft.com/office/powerpoint/2010/main" val="22798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459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Lucida Console</vt:lpstr>
      <vt:lpstr>Wingdings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PowerPoint Presentation</vt:lpstr>
      <vt:lpstr>Path Title (* Figure a bunch of these type of slides to pass time and highlight insights)</vt:lpstr>
      <vt:lpstr>Conclusion</vt:lpstr>
      <vt:lpstr>Imported data</vt:lpstr>
      <vt:lpstr>Inspected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John Partee</dc:creator>
  <cp:lastModifiedBy>John Partee</cp:lastModifiedBy>
  <cp:revision>4</cp:revision>
  <dcterms:created xsi:type="dcterms:W3CDTF">2019-04-13T01:35:36Z</dcterms:created>
  <dcterms:modified xsi:type="dcterms:W3CDTF">2019-04-13T07:57:49Z</dcterms:modified>
</cp:coreProperties>
</file>