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A28465A-08C0-47B0-B836-BAD2E03B5195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26F01-D63F-4278-AA2C-7EC84412D176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67744" y="4509120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67744" y="5517232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195736" y="4006805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Bell MT" pitchFamily="18" charset="0"/>
              </a:rPr>
              <a:t>Usuario</a:t>
            </a:r>
            <a:endParaRPr lang="es-MX" sz="3600" dirty="0">
              <a:latin typeface="Bell MT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95736" y="5014917"/>
            <a:ext cx="264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Bell MT" pitchFamily="18" charset="0"/>
              </a:rPr>
              <a:t>Contraseña</a:t>
            </a:r>
            <a:endParaRPr lang="es-MX" sz="3600" dirty="0">
              <a:latin typeface="Bell MT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0" y="446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latin typeface="Algerian" pitchFamily="82" charset="0"/>
              </a:rPr>
              <a:t>DAJAYA</a:t>
            </a:r>
            <a:endParaRPr lang="es-MX" sz="6000" dirty="0">
              <a:latin typeface="Algerian" pitchFamily="82" charset="0"/>
            </a:endParaRPr>
          </a:p>
        </p:txBody>
      </p:sp>
      <p:pic>
        <p:nvPicPr>
          <p:cNvPr id="1026" name="Picture 2" descr="C:\Users\emanu\Pictures\Camera Roll\imagenes\java\if_user_login_61841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1365414"/>
            <a:ext cx="2625824" cy="26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1815" y="72162"/>
            <a:ext cx="9036496" cy="33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1579756" y="130401"/>
            <a:ext cx="136815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s-MX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7166"/>
              </p:ext>
            </p:extLst>
          </p:nvPr>
        </p:nvGraphicFramePr>
        <p:xfrm>
          <a:off x="1187627" y="4725144"/>
          <a:ext cx="676874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64"/>
                <a:gridCol w="966964"/>
                <a:gridCol w="966964"/>
                <a:gridCol w="966964"/>
                <a:gridCol w="966964"/>
                <a:gridCol w="966964"/>
                <a:gridCol w="96696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DESTINO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ADULTOS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REDONDO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FECHA DE SALIDA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FEHCA DE REGRESO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PAGADO</a:t>
                      </a:r>
                    </a:p>
                    <a:p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22 Grupo"/>
          <p:cNvGrpSpPr/>
          <p:nvPr/>
        </p:nvGrpSpPr>
        <p:grpSpPr>
          <a:xfrm>
            <a:off x="1043608" y="1700808"/>
            <a:ext cx="7128792" cy="4896544"/>
            <a:chOff x="1043608" y="1196752"/>
            <a:chExt cx="7128792" cy="4896544"/>
          </a:xfrm>
        </p:grpSpPr>
        <p:sp>
          <p:nvSpPr>
            <p:cNvPr id="5" name="4 Rectángulo"/>
            <p:cNvSpPr/>
            <p:nvPr/>
          </p:nvSpPr>
          <p:spPr>
            <a:xfrm>
              <a:off x="1043608" y="1196752"/>
              <a:ext cx="7128792" cy="489654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187624" y="1556792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DESTINO</a:t>
              </a:r>
              <a:endParaRPr lang="es-MX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187624" y="2708920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FECHA DE SALIDA</a:t>
              </a:r>
              <a:endParaRPr lang="es-MX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187624" y="2132856"/>
              <a:ext cx="1440160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ADULTOS</a:t>
              </a:r>
              <a:endParaRPr lang="es-MX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780184" y="2141240"/>
              <a:ext cx="1440160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MENORES</a:t>
              </a:r>
              <a:endParaRPr lang="es-MX" sz="12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259632" y="3573016"/>
              <a:ext cx="13681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259632" y="3308792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TOTAL</a:t>
              </a:r>
              <a:endParaRPr lang="es-MX" sz="1100" dirty="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181911" y="3645024"/>
              <a:ext cx="13681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181911" y="3380800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ABONO</a:t>
              </a:r>
              <a:endParaRPr lang="es-MX" sz="1100" dirty="0"/>
            </a:p>
          </p:txBody>
        </p:sp>
        <p:sp>
          <p:nvSpPr>
            <p:cNvPr id="19" name="18 Elipse"/>
            <p:cNvSpPr/>
            <p:nvPr/>
          </p:nvSpPr>
          <p:spPr>
            <a:xfrm>
              <a:off x="2946771" y="3429000"/>
              <a:ext cx="210998" cy="1678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5128671" y="3452808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PAGO TOTAL</a:t>
              </a:r>
              <a:endParaRPr lang="es-MX" sz="1100" dirty="0"/>
            </a:p>
          </p:txBody>
        </p:sp>
        <p:sp>
          <p:nvSpPr>
            <p:cNvPr id="22" name="21 Elipse"/>
            <p:cNvSpPr/>
            <p:nvPr/>
          </p:nvSpPr>
          <p:spPr>
            <a:xfrm>
              <a:off x="4937066" y="3501008"/>
              <a:ext cx="210998" cy="1678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24 Elipse">
            <a:hlinkClick r:id="rId2" action="ppaction://hlinksldjump"/>
          </p:cNvPr>
          <p:cNvSpPr/>
          <p:nvPr/>
        </p:nvSpPr>
        <p:spPr>
          <a:xfrm>
            <a:off x="4577026" y="2708920"/>
            <a:ext cx="210998" cy="16782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4860032" y="2636912"/>
            <a:ext cx="115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REDONDO</a:t>
            </a:r>
            <a:endParaRPr lang="es-MX" sz="1400" dirty="0"/>
          </a:p>
        </p:txBody>
      </p:sp>
      <p:sp>
        <p:nvSpPr>
          <p:cNvPr id="27" name="26 Rectángulo"/>
          <p:cNvSpPr/>
          <p:nvPr/>
        </p:nvSpPr>
        <p:spPr>
          <a:xfrm>
            <a:off x="59204" y="130401"/>
            <a:ext cx="136815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hlinkClick r:id="rId3" action="ppaction://hlinksldjump"/>
              </a:rPr>
              <a:t>HISTORIAL</a:t>
            </a:r>
            <a:endParaRPr lang="es-MX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-21937" y="44752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latin typeface="Algerian" pitchFamily="82" charset="0"/>
              </a:rPr>
              <a:t>VENTA</a:t>
            </a:r>
            <a:endParaRPr lang="es-MX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1815" y="72162"/>
            <a:ext cx="9036496" cy="33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59204" y="130401"/>
            <a:ext cx="136815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hlinkClick r:id="rId2" action="ppaction://hlinksldjump"/>
              </a:rPr>
              <a:t>HISTORIAL</a:t>
            </a:r>
            <a:endParaRPr lang="es-MX" sz="1400" dirty="0"/>
          </a:p>
        </p:txBody>
      </p:sp>
      <p:sp>
        <p:nvSpPr>
          <p:cNvPr id="4" name="3 Rectángulo"/>
          <p:cNvSpPr/>
          <p:nvPr/>
        </p:nvSpPr>
        <p:spPr>
          <a:xfrm>
            <a:off x="1579756" y="130401"/>
            <a:ext cx="136815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s-MX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60726"/>
              </p:ext>
            </p:extLst>
          </p:nvPr>
        </p:nvGraphicFramePr>
        <p:xfrm>
          <a:off x="1187627" y="4725144"/>
          <a:ext cx="676874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64"/>
                <a:gridCol w="966964"/>
                <a:gridCol w="966964"/>
                <a:gridCol w="966964"/>
                <a:gridCol w="966964"/>
                <a:gridCol w="966964"/>
                <a:gridCol w="96696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DESTINO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ADULTOS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REDONDO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FECHA DE SALIDA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FEHCA DE REGRESO</a:t>
                      </a:r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PAGADO</a:t>
                      </a:r>
                    </a:p>
                    <a:p>
                      <a:endParaRPr lang="es-MX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22 Grupo"/>
          <p:cNvGrpSpPr/>
          <p:nvPr/>
        </p:nvGrpSpPr>
        <p:grpSpPr>
          <a:xfrm>
            <a:off x="1043608" y="1700808"/>
            <a:ext cx="7128792" cy="4896544"/>
            <a:chOff x="1043608" y="1196752"/>
            <a:chExt cx="7128792" cy="4896544"/>
          </a:xfrm>
        </p:grpSpPr>
        <p:sp>
          <p:nvSpPr>
            <p:cNvPr id="5" name="4 Rectángulo"/>
            <p:cNvSpPr/>
            <p:nvPr/>
          </p:nvSpPr>
          <p:spPr>
            <a:xfrm>
              <a:off x="1043608" y="1196752"/>
              <a:ext cx="7128792" cy="489654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187624" y="1556792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DESTINO</a:t>
              </a:r>
              <a:endParaRPr lang="es-MX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187624" y="2708920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FECHA DE SALIDA</a:t>
              </a:r>
              <a:endParaRPr lang="es-MX" sz="12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780184" y="2708920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FECHA DE REGRESO</a:t>
              </a:r>
              <a:endParaRPr lang="es-MX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187624" y="2132856"/>
              <a:ext cx="1440160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ADULTOS</a:t>
              </a:r>
              <a:endParaRPr lang="es-MX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780184" y="2141240"/>
              <a:ext cx="1440160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MENORES</a:t>
              </a:r>
              <a:endParaRPr lang="es-MX" sz="12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361002" y="2132856"/>
              <a:ext cx="1440160" cy="288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REDONDO</a:t>
              </a:r>
              <a:endParaRPr lang="es-MX" sz="12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259632" y="3573016"/>
              <a:ext cx="13681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259632" y="3308792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TOTAL</a:t>
              </a:r>
              <a:endParaRPr lang="es-MX" sz="1100" dirty="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181911" y="3645024"/>
              <a:ext cx="136815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181911" y="3380800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ABONO</a:t>
              </a:r>
              <a:endParaRPr lang="es-MX" sz="1100" dirty="0"/>
            </a:p>
          </p:txBody>
        </p:sp>
        <p:sp>
          <p:nvSpPr>
            <p:cNvPr id="19" name="18 Elipse"/>
            <p:cNvSpPr/>
            <p:nvPr/>
          </p:nvSpPr>
          <p:spPr>
            <a:xfrm>
              <a:off x="2946771" y="3429000"/>
              <a:ext cx="210998" cy="1678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5128671" y="3452808"/>
              <a:ext cx="115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 smtClean="0"/>
                <a:t>PAGO TOTAL</a:t>
              </a:r>
              <a:endParaRPr lang="es-MX" sz="1100" dirty="0"/>
            </a:p>
          </p:txBody>
        </p:sp>
        <p:sp>
          <p:nvSpPr>
            <p:cNvPr id="22" name="21 Elipse"/>
            <p:cNvSpPr/>
            <p:nvPr/>
          </p:nvSpPr>
          <p:spPr>
            <a:xfrm>
              <a:off x="4937066" y="3501008"/>
              <a:ext cx="210998" cy="1678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228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21017"/>
              </p:ext>
            </p:extLst>
          </p:nvPr>
        </p:nvGraphicFramePr>
        <p:xfrm>
          <a:off x="179512" y="1412776"/>
          <a:ext cx="871297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USUARIO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DESTINO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FECHA DE SALIDA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REGRESO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CAMION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ASIENTOS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PAGO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ADEUDO</a:t>
                      </a:r>
                      <a:endParaRPr lang="es-MX" sz="12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0" y="446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latin typeface="Algerian" pitchFamily="82" charset="0"/>
              </a:rPr>
              <a:t>HISTORIAL</a:t>
            </a:r>
            <a:endParaRPr lang="es-MX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</TotalTime>
  <Words>69</Words>
  <Application>Microsoft Office PowerPoint</Application>
  <PresentationFormat>Presentación en pantalla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Perspectiva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emanuel casillas</dc:creator>
  <cp:lastModifiedBy>emanuel casillas</cp:lastModifiedBy>
  <cp:revision>5</cp:revision>
  <dcterms:created xsi:type="dcterms:W3CDTF">2018-02-08T00:27:26Z</dcterms:created>
  <dcterms:modified xsi:type="dcterms:W3CDTF">2018-02-08T02:38:22Z</dcterms:modified>
</cp:coreProperties>
</file>