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257" r:id="rId2"/>
  </p:sldIdLst>
  <p:sldSz cx="12192000" cy="6858000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0">
          <p15:clr>
            <a:srgbClr val="A4A3A4"/>
          </p15:clr>
        </p15:guide>
        <p15:guide id="2" pos="390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630" y="114"/>
      </p:cViewPr>
      <p:guideLst>
        <p:guide orient="horz" pos="2110"/>
        <p:guide pos="390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60FBDFE-C587-4B4C-A407-44438C67B59E}" type="datetimeFigureOut">
              <a:rPr lang="en-US" smtClean="0"/>
              <a:t>3/21/2021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9AE70B2-8BF9-45C0-BB95-33D1B9D3A85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6112803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3/21/2021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45177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3/21/2021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91029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3/21/2021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3271159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3/21/2021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33063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3/21/2021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56106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3/21/2021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22907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3/21/2021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110848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3/21/2021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700773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430133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3/21/2021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59837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3/21/2021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85650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3/21/2021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95659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3/21/2021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51070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3/21/2021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08354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3/21/2021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369549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3/21/2021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6962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3/21/2021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57034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60FBDFE-C587-4B4C-A407-44438C67B59E}" type="datetimeFigureOut">
              <a:rPr lang="en-US" smtClean="0"/>
              <a:t>3/21/2021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9AE70B2-8BF9-45C0-BB95-33D1B9D3A85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72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Óvalo 5"/>
          <p:cNvSpPr/>
          <p:nvPr/>
        </p:nvSpPr>
        <p:spPr>
          <a:xfrm>
            <a:off x="1786890" y="2322195"/>
            <a:ext cx="667385" cy="69913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s-HN" altLang="zh-CN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q0</a:t>
            </a:r>
          </a:p>
        </p:txBody>
      </p:sp>
      <p:cxnSp>
        <p:nvCxnSpPr>
          <p:cNvPr id="9" name="Conector recto de flecha 8"/>
          <p:cNvCxnSpPr/>
          <p:nvPr/>
        </p:nvCxnSpPr>
        <p:spPr>
          <a:xfrm flipV="1">
            <a:off x="1026160" y="2671445"/>
            <a:ext cx="760730" cy="825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Óvalo 6"/>
          <p:cNvSpPr/>
          <p:nvPr/>
        </p:nvSpPr>
        <p:spPr>
          <a:xfrm>
            <a:off x="3245485" y="2326005"/>
            <a:ext cx="667385" cy="69913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s-HN" altLang="zh-CN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q1</a:t>
            </a:r>
          </a:p>
        </p:txBody>
      </p:sp>
      <p:cxnSp>
        <p:nvCxnSpPr>
          <p:cNvPr id="8" name="Conector recto de flecha 7"/>
          <p:cNvCxnSpPr/>
          <p:nvPr/>
        </p:nvCxnSpPr>
        <p:spPr>
          <a:xfrm flipV="1">
            <a:off x="2484755" y="2675255"/>
            <a:ext cx="760730" cy="825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" name="Cuadro de texto 11"/>
          <p:cNvSpPr txBox="1"/>
          <p:nvPr/>
        </p:nvSpPr>
        <p:spPr>
          <a:xfrm>
            <a:off x="2446020" y="2338705"/>
            <a:ext cx="109664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altLang="es-MX" sz="900" dirty="0"/>
              <a:t>[carrito]</a:t>
            </a:r>
          </a:p>
        </p:txBody>
      </p:sp>
      <p:sp>
        <p:nvSpPr>
          <p:cNvPr id="10" name="Óvalo 9"/>
          <p:cNvSpPr/>
          <p:nvPr/>
        </p:nvSpPr>
        <p:spPr>
          <a:xfrm>
            <a:off x="4697095" y="2312035"/>
            <a:ext cx="667385" cy="69913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s-HN" altLang="zh-CN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q2</a:t>
            </a:r>
          </a:p>
        </p:txBody>
      </p:sp>
      <p:cxnSp>
        <p:nvCxnSpPr>
          <p:cNvPr id="11" name="Conector recto de flecha 10"/>
          <p:cNvCxnSpPr/>
          <p:nvPr/>
        </p:nvCxnSpPr>
        <p:spPr>
          <a:xfrm flipV="1">
            <a:off x="3936365" y="2661285"/>
            <a:ext cx="760730" cy="825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3" name="Cuadro de texto 12"/>
          <p:cNvSpPr txBox="1"/>
          <p:nvPr/>
        </p:nvSpPr>
        <p:spPr>
          <a:xfrm>
            <a:off x="4096385" y="2338705"/>
            <a:ext cx="109664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altLang="es-MX" sz="900"/>
              <a:t>[func]</a:t>
            </a:r>
          </a:p>
        </p:txBody>
      </p:sp>
      <p:cxnSp>
        <p:nvCxnSpPr>
          <p:cNvPr id="17" name="Conector curvado 16"/>
          <p:cNvCxnSpPr/>
          <p:nvPr/>
        </p:nvCxnSpPr>
        <p:spPr>
          <a:xfrm rot="16200000">
            <a:off x="3577590" y="2169795"/>
            <a:ext cx="3175" cy="567690"/>
          </a:xfrm>
          <a:prstGeom prst="curvedConnector3">
            <a:avLst>
              <a:gd name="adj1" fmla="val 11290000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Cuadro de texto 17"/>
          <p:cNvSpPr txBox="1"/>
          <p:nvPr/>
        </p:nvSpPr>
        <p:spPr>
          <a:xfrm>
            <a:off x="3221355" y="1823720"/>
            <a:ext cx="109664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altLang="es-MX" sz="900" dirty="0"/>
              <a:t>[ </a:t>
            </a:r>
            <a:r>
              <a:rPr lang="es-HN" altLang="es-MX" sz="900" dirty="0" err="1"/>
              <a:t>string</a:t>
            </a:r>
            <a:r>
              <a:rPr lang="es-HN" altLang="es-MX" sz="900" dirty="0"/>
              <a:t>, </a:t>
            </a:r>
            <a:r>
              <a:rPr lang="es-HN" altLang="es-MX" sz="900" dirty="0" err="1"/>
              <a:t>char</a:t>
            </a:r>
            <a:r>
              <a:rPr lang="es-HN" altLang="es-MX" sz="900" dirty="0"/>
              <a:t> ]</a:t>
            </a:r>
          </a:p>
        </p:txBody>
      </p:sp>
      <p:sp>
        <p:nvSpPr>
          <p:cNvPr id="19" name="Cuadro de texto 18"/>
          <p:cNvSpPr txBox="1"/>
          <p:nvPr/>
        </p:nvSpPr>
        <p:spPr>
          <a:xfrm>
            <a:off x="4465955" y="1831975"/>
            <a:ext cx="133032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altLang="es-MX" sz="900" dirty="0"/>
              <a:t>[ </a:t>
            </a:r>
            <a:r>
              <a:rPr lang="es-HN" altLang="es-MX" sz="900" dirty="0" err="1"/>
              <a:t>float</a:t>
            </a:r>
            <a:r>
              <a:rPr lang="es-HN" altLang="es-MX" sz="900" dirty="0"/>
              <a:t>, </a:t>
            </a:r>
            <a:r>
              <a:rPr lang="es-HN" altLang="es-MX" sz="900" dirty="0" err="1"/>
              <a:t>double</a:t>
            </a:r>
            <a:r>
              <a:rPr lang="es-HN" altLang="es-MX" sz="900" dirty="0"/>
              <a:t>, int]</a:t>
            </a:r>
          </a:p>
        </p:txBody>
      </p:sp>
      <p:cxnSp>
        <p:nvCxnSpPr>
          <p:cNvPr id="21" name="Conector curvado 20"/>
          <p:cNvCxnSpPr/>
          <p:nvPr/>
        </p:nvCxnSpPr>
        <p:spPr>
          <a:xfrm rot="16200000">
            <a:off x="5029200" y="2166620"/>
            <a:ext cx="3175" cy="567690"/>
          </a:xfrm>
          <a:prstGeom prst="curvedConnector3">
            <a:avLst>
              <a:gd name="adj1" fmla="val 11290000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Óvalo 21"/>
          <p:cNvSpPr/>
          <p:nvPr/>
        </p:nvSpPr>
        <p:spPr>
          <a:xfrm>
            <a:off x="6163945" y="2312035"/>
            <a:ext cx="667385" cy="69913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s-HN" altLang="zh-CN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cxnSp>
        <p:nvCxnSpPr>
          <p:cNvPr id="23" name="Conector recto de flecha 22"/>
          <p:cNvCxnSpPr/>
          <p:nvPr/>
        </p:nvCxnSpPr>
        <p:spPr>
          <a:xfrm flipV="1">
            <a:off x="5403215" y="2663190"/>
            <a:ext cx="760730" cy="825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4" name="Cuadro de texto 23"/>
          <p:cNvSpPr txBox="1"/>
          <p:nvPr/>
        </p:nvSpPr>
        <p:spPr>
          <a:xfrm>
            <a:off x="5563235" y="2340610"/>
            <a:ext cx="109664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altLang="es-MX" sz="900"/>
              <a:t>[ </a:t>
            </a:r>
            <a:r>
              <a:rPr lang="es-HN" altLang="es-MX" sz="900" b="1"/>
              <a:t>}</a:t>
            </a:r>
            <a:r>
              <a:rPr lang="es-HN" altLang="es-MX" sz="900"/>
              <a:t> ]</a:t>
            </a:r>
          </a:p>
        </p:txBody>
      </p:sp>
      <p:sp>
        <p:nvSpPr>
          <p:cNvPr id="26" name="Óvalo 25"/>
          <p:cNvSpPr/>
          <p:nvPr/>
        </p:nvSpPr>
        <p:spPr>
          <a:xfrm>
            <a:off x="6227445" y="2378075"/>
            <a:ext cx="541020" cy="56705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s-HN" altLang="zh-CN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q3</a:t>
            </a:r>
          </a:p>
        </p:txBody>
      </p:sp>
      <p:cxnSp>
        <p:nvCxnSpPr>
          <p:cNvPr id="27" name="Conector curvado 26"/>
          <p:cNvCxnSpPr>
            <a:stCxn id="22" idx="4"/>
            <a:endCxn id="7" idx="4"/>
          </p:cNvCxnSpPr>
          <p:nvPr/>
        </p:nvCxnSpPr>
        <p:spPr>
          <a:xfrm rot="5400000">
            <a:off x="5031740" y="1558925"/>
            <a:ext cx="13970" cy="2918460"/>
          </a:xfrm>
          <a:prstGeom prst="curvedConnector3">
            <a:avLst>
              <a:gd name="adj1" fmla="val 4326650"/>
            </a:avLst>
          </a:prstGeom>
          <a:ln w="9525" cap="flat" cmpd="sng" algn="ctr">
            <a:solidFill>
              <a:schemeClr val="accent3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Cuadro de texto 27"/>
          <p:cNvSpPr txBox="1"/>
          <p:nvPr/>
        </p:nvSpPr>
        <p:spPr>
          <a:xfrm>
            <a:off x="4581525" y="3307080"/>
            <a:ext cx="569387" cy="2308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s-HN" altLang="es-MX" sz="900" dirty="0">
                <a:sym typeface="+mn-ea"/>
              </a:rPr>
              <a:t>[carrito]</a:t>
            </a:r>
            <a:endParaRPr lang="es-MX" altLang="en-US" sz="900" dirty="0"/>
          </a:p>
        </p:txBody>
      </p:sp>
      <p:sp>
        <p:nvSpPr>
          <p:cNvPr id="31" name="Cuadro de texto 30"/>
          <p:cNvSpPr txBox="1"/>
          <p:nvPr/>
        </p:nvSpPr>
        <p:spPr>
          <a:xfrm>
            <a:off x="7281862" y="1716564"/>
            <a:ext cx="37503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HN" alt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Q0</a:t>
            </a:r>
            <a:r>
              <a:rPr lang="en-US" alt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es-MX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estado</a:t>
            </a:r>
            <a:r>
              <a:rPr lang="en-US" alt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s-MX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inicial</a:t>
            </a:r>
            <a:endParaRPr lang="es-HN" altLang="es-MX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s-HN" altLang="es-MX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Q1= se empieza la de caracteres</a:t>
            </a:r>
          </a:p>
          <a:p>
            <a:pPr algn="l"/>
            <a:r>
              <a:rPr lang="es-HN" altLang="es-MX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Q2= lectura de </a:t>
            </a:r>
            <a:r>
              <a:rPr lang="es-HN" altLang="es-MX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digitos</a:t>
            </a:r>
            <a:endParaRPr lang="es-HN" altLang="es-MX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s-HN" altLang="es-MX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Q3= estado finito</a:t>
            </a:r>
            <a:endParaRPr lang="es-HN" altLang="es-MX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s-HN" altLang="es-MX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Cuadro de texto 18">
            <a:extLst>
              <a:ext uri="{FF2B5EF4-FFF2-40B4-BE49-F238E27FC236}">
                <a16:creationId xmlns:a16="http://schemas.microsoft.com/office/drawing/2014/main" id="{6BFCC1C1-79EE-4968-B50C-B16A7A1E32C8}"/>
              </a:ext>
            </a:extLst>
          </p:cNvPr>
          <p:cNvSpPr txBox="1"/>
          <p:nvPr/>
        </p:nvSpPr>
        <p:spPr>
          <a:xfrm>
            <a:off x="6227445" y="1847533"/>
            <a:ext cx="665481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altLang="es-MX" sz="900" dirty="0"/>
              <a:t>[ +,  -,  /,  * ]</a:t>
            </a:r>
          </a:p>
        </p:txBody>
      </p:sp>
      <p:cxnSp>
        <p:nvCxnSpPr>
          <p:cNvPr id="29" name="Conector curvado 45">
            <a:extLst>
              <a:ext uri="{FF2B5EF4-FFF2-40B4-BE49-F238E27FC236}">
                <a16:creationId xmlns:a16="http://schemas.microsoft.com/office/drawing/2014/main" id="{9C441DFD-A8A9-46FD-80F3-436D27CE7FC5}"/>
              </a:ext>
            </a:extLst>
          </p:cNvPr>
          <p:cNvCxnSpPr>
            <a:cxnSpLocks/>
            <a:stCxn id="7" idx="0"/>
            <a:endCxn id="10" idx="0"/>
          </p:cNvCxnSpPr>
          <p:nvPr/>
        </p:nvCxnSpPr>
        <p:spPr>
          <a:xfrm rot="5400000" flipH="1" flipV="1">
            <a:off x="4297998" y="1593215"/>
            <a:ext cx="13970" cy="1451610"/>
          </a:xfrm>
          <a:prstGeom prst="curvedConnector3">
            <a:avLst>
              <a:gd name="adj1" fmla="val 11884825"/>
            </a:avLst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Conector curvado 45">
            <a:extLst>
              <a:ext uri="{FF2B5EF4-FFF2-40B4-BE49-F238E27FC236}">
                <a16:creationId xmlns:a16="http://schemas.microsoft.com/office/drawing/2014/main" id="{AE32777C-F53C-4BB6-8B9F-DA685B51B30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749607" y="1586548"/>
            <a:ext cx="13970" cy="1451610"/>
          </a:xfrm>
          <a:prstGeom prst="curvedConnector3">
            <a:avLst>
              <a:gd name="adj1" fmla="val 11884825"/>
            </a:avLst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Conector curvado 45">
            <a:extLst>
              <a:ext uri="{FF2B5EF4-FFF2-40B4-BE49-F238E27FC236}">
                <a16:creationId xmlns:a16="http://schemas.microsoft.com/office/drawing/2014/main" id="{9E17D42D-DA60-4038-8678-C4AA509CA93A}"/>
              </a:ext>
            </a:extLst>
          </p:cNvPr>
          <p:cNvCxnSpPr>
            <a:cxnSpLocks/>
            <a:stCxn id="6" idx="4"/>
            <a:endCxn id="10" idx="4"/>
          </p:cNvCxnSpPr>
          <p:nvPr/>
        </p:nvCxnSpPr>
        <p:spPr>
          <a:xfrm rot="5400000" flipH="1" flipV="1">
            <a:off x="3570605" y="1561147"/>
            <a:ext cx="10160" cy="2910205"/>
          </a:xfrm>
          <a:prstGeom prst="curvedConnector3">
            <a:avLst>
              <a:gd name="adj1" fmla="val -15956447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curvado 45">
            <a:extLst>
              <a:ext uri="{FF2B5EF4-FFF2-40B4-BE49-F238E27FC236}">
                <a16:creationId xmlns:a16="http://schemas.microsoft.com/office/drawing/2014/main" id="{FF737CC5-325E-4909-B0E2-310496EC2A71}"/>
              </a:ext>
            </a:extLst>
          </p:cNvPr>
          <p:cNvCxnSpPr>
            <a:cxnSpLocks/>
            <a:stCxn id="10" idx="4"/>
            <a:endCxn id="22" idx="4"/>
          </p:cNvCxnSpPr>
          <p:nvPr/>
        </p:nvCxnSpPr>
        <p:spPr>
          <a:xfrm rot="16200000" flipH="1">
            <a:off x="5764213" y="2277745"/>
            <a:ext cx="12700" cy="1466850"/>
          </a:xfrm>
          <a:prstGeom prst="curvedConnector3">
            <a:avLst>
              <a:gd name="adj1" fmla="val 13161472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curvado 45">
            <a:extLst>
              <a:ext uri="{FF2B5EF4-FFF2-40B4-BE49-F238E27FC236}">
                <a16:creationId xmlns:a16="http://schemas.microsoft.com/office/drawing/2014/main" id="{7E2FFBA1-65C6-4AB3-9B74-84885017A17D}"/>
              </a:ext>
            </a:extLst>
          </p:cNvPr>
          <p:cNvCxnSpPr>
            <a:cxnSpLocks/>
            <a:stCxn id="22" idx="0"/>
            <a:endCxn id="6" idx="0"/>
          </p:cNvCxnSpPr>
          <p:nvPr/>
        </p:nvCxnSpPr>
        <p:spPr>
          <a:xfrm rot="16200000" flipH="1" flipV="1">
            <a:off x="4304031" y="128587"/>
            <a:ext cx="10160" cy="4377055"/>
          </a:xfrm>
          <a:prstGeom prst="curvedConnector3">
            <a:avLst>
              <a:gd name="adj1" fmla="val -9103228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onector curvado 45">
            <a:extLst>
              <a:ext uri="{FF2B5EF4-FFF2-40B4-BE49-F238E27FC236}">
                <a16:creationId xmlns:a16="http://schemas.microsoft.com/office/drawing/2014/main" id="{48D271BF-DD66-468D-917F-DDC97A5A73A8}"/>
              </a:ext>
            </a:extLst>
          </p:cNvPr>
          <p:cNvCxnSpPr>
            <a:cxnSpLocks/>
            <a:stCxn id="10" idx="0"/>
            <a:endCxn id="6" idx="0"/>
          </p:cNvCxnSpPr>
          <p:nvPr/>
        </p:nvCxnSpPr>
        <p:spPr>
          <a:xfrm rot="16200000" flipH="1" flipV="1">
            <a:off x="3570606" y="862012"/>
            <a:ext cx="10160" cy="2910205"/>
          </a:xfrm>
          <a:prstGeom prst="curvedConnector3">
            <a:avLst>
              <a:gd name="adj1" fmla="val -6543583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Conector curvado 45">
            <a:extLst>
              <a:ext uri="{FF2B5EF4-FFF2-40B4-BE49-F238E27FC236}">
                <a16:creationId xmlns:a16="http://schemas.microsoft.com/office/drawing/2014/main" id="{8BE9E479-BCE9-4777-AA5B-4C5DEDE412C8}"/>
              </a:ext>
            </a:extLst>
          </p:cNvPr>
          <p:cNvCxnSpPr>
            <a:cxnSpLocks/>
            <a:stCxn id="7" idx="0"/>
            <a:endCxn id="6" idx="0"/>
          </p:cNvCxnSpPr>
          <p:nvPr/>
        </p:nvCxnSpPr>
        <p:spPr>
          <a:xfrm rot="16200000" flipV="1">
            <a:off x="2847976" y="1594802"/>
            <a:ext cx="3810" cy="1458595"/>
          </a:xfrm>
          <a:prstGeom prst="curvedConnector3">
            <a:avLst>
              <a:gd name="adj1" fmla="val 10943990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Cuadro de texto 36">
            <a:extLst>
              <a:ext uri="{FF2B5EF4-FFF2-40B4-BE49-F238E27FC236}">
                <a16:creationId xmlns:a16="http://schemas.microsoft.com/office/drawing/2014/main" id="{116E9DE3-CAB2-4026-AE5D-242BDC846A1B}"/>
              </a:ext>
            </a:extLst>
          </p:cNvPr>
          <p:cNvSpPr txBox="1"/>
          <p:nvPr/>
        </p:nvSpPr>
        <p:spPr>
          <a:xfrm>
            <a:off x="1081405" y="4958943"/>
            <a:ext cx="68884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HN" altLang="es-MX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Nota: sino se cumple cada uno de los siguientes estados se retorna al estado Q0</a:t>
            </a:r>
          </a:p>
        </p:txBody>
      </p:sp>
      <p:sp>
        <p:nvSpPr>
          <p:cNvPr id="59" name="Cuadro de texto 47">
            <a:extLst>
              <a:ext uri="{FF2B5EF4-FFF2-40B4-BE49-F238E27FC236}">
                <a16:creationId xmlns:a16="http://schemas.microsoft.com/office/drawing/2014/main" id="{B5FEC8A6-446B-4B0E-976A-B174124D0CFA}"/>
              </a:ext>
            </a:extLst>
          </p:cNvPr>
          <p:cNvSpPr txBox="1"/>
          <p:nvPr/>
        </p:nvSpPr>
        <p:spPr>
          <a:xfrm>
            <a:off x="4148772" y="401092"/>
            <a:ext cx="317183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altLang="es-MX" sz="900" dirty="0"/>
              <a:t>[</a:t>
            </a:r>
            <a:r>
              <a:rPr lang="es-HN" altLang="es-MX" sz="900" dirty="0" err="1"/>
              <a:t>if</a:t>
            </a:r>
            <a:r>
              <a:rPr lang="es-HN" altLang="es-MX" sz="900" dirty="0"/>
              <a:t>]</a:t>
            </a:r>
          </a:p>
        </p:txBody>
      </p:sp>
      <p:sp>
        <p:nvSpPr>
          <p:cNvPr id="60" name="Cuadro de texto 47">
            <a:extLst>
              <a:ext uri="{FF2B5EF4-FFF2-40B4-BE49-F238E27FC236}">
                <a16:creationId xmlns:a16="http://schemas.microsoft.com/office/drawing/2014/main" id="{62803A40-CA49-4663-96A3-957446D9104D}"/>
              </a:ext>
            </a:extLst>
          </p:cNvPr>
          <p:cNvSpPr txBox="1"/>
          <p:nvPr/>
        </p:nvSpPr>
        <p:spPr>
          <a:xfrm>
            <a:off x="5598000" y="434467"/>
            <a:ext cx="317183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altLang="es-MX" sz="900" dirty="0"/>
              <a:t>[</a:t>
            </a:r>
            <a:r>
              <a:rPr lang="es-HN" altLang="es-MX" sz="900" dirty="0" err="1"/>
              <a:t>if</a:t>
            </a:r>
            <a:r>
              <a:rPr lang="es-HN" altLang="es-MX" sz="900" dirty="0"/>
              <a:t>]</a:t>
            </a:r>
          </a:p>
        </p:txBody>
      </p:sp>
      <p:sp>
        <p:nvSpPr>
          <p:cNvPr id="61" name="Cuadro de texto 47">
            <a:extLst>
              <a:ext uri="{FF2B5EF4-FFF2-40B4-BE49-F238E27FC236}">
                <a16:creationId xmlns:a16="http://schemas.microsoft.com/office/drawing/2014/main" id="{7863F165-5EBC-42A1-BBA2-7A528F5AA7C0}"/>
              </a:ext>
            </a:extLst>
          </p:cNvPr>
          <p:cNvSpPr txBox="1"/>
          <p:nvPr/>
        </p:nvSpPr>
        <p:spPr>
          <a:xfrm>
            <a:off x="3330024" y="4619536"/>
            <a:ext cx="317183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altLang="es-MX" sz="900" dirty="0"/>
              <a:t>[</a:t>
            </a:r>
            <a:r>
              <a:rPr lang="es-HN" altLang="es-MX" sz="900" dirty="0" err="1"/>
              <a:t>if</a:t>
            </a:r>
            <a:r>
              <a:rPr lang="es-HN" altLang="es-MX" sz="900" dirty="0"/>
              <a:t>]</a:t>
            </a:r>
          </a:p>
        </p:txBody>
      </p:sp>
      <p:sp>
        <p:nvSpPr>
          <p:cNvPr id="62" name="Cuadro de texto 47">
            <a:extLst>
              <a:ext uri="{FF2B5EF4-FFF2-40B4-BE49-F238E27FC236}">
                <a16:creationId xmlns:a16="http://schemas.microsoft.com/office/drawing/2014/main" id="{8D7A2795-FE7F-47BC-A5C2-235E60799906}"/>
              </a:ext>
            </a:extLst>
          </p:cNvPr>
          <p:cNvSpPr txBox="1"/>
          <p:nvPr/>
        </p:nvSpPr>
        <p:spPr>
          <a:xfrm>
            <a:off x="5637688" y="4619536"/>
            <a:ext cx="317183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altLang="es-MX" sz="900" dirty="0"/>
              <a:t>[</a:t>
            </a:r>
            <a:r>
              <a:rPr lang="es-HN" altLang="es-MX" sz="900" dirty="0" err="1"/>
              <a:t>if</a:t>
            </a:r>
            <a:r>
              <a:rPr lang="es-HN" altLang="es-MX" sz="900" dirty="0"/>
              <a:t>]</a:t>
            </a:r>
          </a:p>
        </p:txBody>
      </p:sp>
      <p:sp>
        <p:nvSpPr>
          <p:cNvPr id="63" name="Cuadro de texto 52">
            <a:extLst>
              <a:ext uri="{FF2B5EF4-FFF2-40B4-BE49-F238E27FC236}">
                <a16:creationId xmlns:a16="http://schemas.microsoft.com/office/drawing/2014/main" id="{65714FD3-7C54-4A50-8DF4-B4DD355218A7}"/>
              </a:ext>
            </a:extLst>
          </p:cNvPr>
          <p:cNvSpPr txBox="1"/>
          <p:nvPr/>
        </p:nvSpPr>
        <p:spPr>
          <a:xfrm>
            <a:off x="3855681" y="2217420"/>
            <a:ext cx="866338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altLang="es-MX" sz="900" dirty="0"/>
              <a:t>[do, while, for]</a:t>
            </a:r>
          </a:p>
        </p:txBody>
      </p:sp>
      <p:sp>
        <p:nvSpPr>
          <p:cNvPr id="64" name="Cuadro de texto 52">
            <a:extLst>
              <a:ext uri="{FF2B5EF4-FFF2-40B4-BE49-F238E27FC236}">
                <a16:creationId xmlns:a16="http://schemas.microsoft.com/office/drawing/2014/main" id="{7872FFA3-659C-4CBF-9388-E9E16F828B7F}"/>
              </a:ext>
            </a:extLst>
          </p:cNvPr>
          <p:cNvSpPr txBox="1"/>
          <p:nvPr/>
        </p:nvSpPr>
        <p:spPr>
          <a:xfrm>
            <a:off x="5358349" y="2181732"/>
            <a:ext cx="866338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altLang="es-MX" sz="900" dirty="0"/>
              <a:t>[do, while, for]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vento principal">
  <a:themeElements>
    <a:clrScheme name="Evento principal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Evento principal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vento principal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Evento principal</Template>
  <TotalTime>29</TotalTime>
  <Words>96</Words>
  <Application>Microsoft Office PowerPoint</Application>
  <PresentationFormat>Panorámica</PresentationFormat>
  <Paragraphs>22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微软雅黑</vt:lpstr>
      <vt:lpstr>Arial</vt:lpstr>
      <vt:lpstr>Calibri</vt:lpstr>
      <vt:lpstr>Impact</vt:lpstr>
      <vt:lpstr>Times New Roman</vt:lpstr>
      <vt:lpstr>Evento principal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Rony Castejon</dc:creator>
  <cp:lastModifiedBy>Rony Castejon</cp:lastModifiedBy>
  <cp:revision>9</cp:revision>
  <dcterms:created xsi:type="dcterms:W3CDTF">2021-03-17T16:58:31Z</dcterms:created>
  <dcterms:modified xsi:type="dcterms:W3CDTF">2021-03-22T04:44:45Z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2058-11.2.0.10017</vt:lpwstr>
  </property>
</Properties>
</file>