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6047" y="510195"/>
            <a:ext cx="1201055" cy="10382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1020429" cy="18688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9817" y="313731"/>
            <a:ext cx="15888365" cy="1537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" y="106"/>
            <a:ext cx="13041385" cy="102972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382" y="2128396"/>
            <a:ext cx="6769734" cy="2417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8814" y="2302840"/>
            <a:ext cx="14310371" cy="4862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460" y="510189"/>
            <a:ext cx="1201055" cy="10382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0743" y="0"/>
            <a:ext cx="10597257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 marR="5080">
              <a:lnSpc>
                <a:spcPts val="5850"/>
              </a:lnSpc>
              <a:spcBef>
                <a:spcPts val="1365"/>
              </a:spcBef>
            </a:pPr>
            <a:r>
              <a:rPr spc="15" dirty="0"/>
              <a:t>Разработка </a:t>
            </a:r>
            <a:r>
              <a:rPr spc="20" dirty="0"/>
              <a:t> </a:t>
            </a:r>
            <a:r>
              <a:rPr spc="85" dirty="0"/>
              <a:t>и</a:t>
            </a:r>
            <a:r>
              <a:rPr spc="50" dirty="0"/>
              <a:t>н</a:t>
            </a:r>
            <a:r>
              <a:rPr spc="-500" dirty="0"/>
              <a:t>ф</a:t>
            </a:r>
            <a:r>
              <a:rPr spc="-65" dirty="0"/>
              <a:t>о</a:t>
            </a:r>
            <a:r>
              <a:rPr spc="-95" dirty="0"/>
              <a:t>р</a:t>
            </a:r>
            <a:r>
              <a:rPr spc="105" dirty="0"/>
              <a:t>м</a:t>
            </a:r>
            <a:r>
              <a:rPr spc="40" dirty="0"/>
              <a:t>а</a:t>
            </a:r>
            <a:r>
              <a:rPr spc="-229" dirty="0"/>
              <a:t>ц</a:t>
            </a:r>
            <a:r>
              <a:rPr spc="85" dirty="0"/>
              <a:t>и</a:t>
            </a:r>
            <a:r>
              <a:rPr spc="-65" dirty="0"/>
              <a:t>о</a:t>
            </a:r>
            <a:r>
              <a:rPr spc="50" dirty="0"/>
              <a:t>нн</a:t>
            </a:r>
            <a:r>
              <a:rPr spc="-65" dirty="0"/>
              <a:t>о</a:t>
            </a:r>
            <a:r>
              <a:rPr spc="60" dirty="0"/>
              <a:t>й  </a:t>
            </a:r>
            <a:r>
              <a:rPr spc="5" dirty="0"/>
              <a:t>системы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9382" y="4357246"/>
            <a:ext cx="6078855" cy="931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50" spc="50" dirty="0">
                <a:latin typeface="Lucida Sans Unicode"/>
                <a:cs typeface="Lucida Sans Unicode"/>
              </a:rPr>
              <a:t>управления</a:t>
            </a:r>
            <a:r>
              <a:rPr sz="5950" spc="15" dirty="0">
                <a:latin typeface="Lucida Sans Unicode"/>
                <a:cs typeface="Lucida Sans Unicode"/>
              </a:rPr>
              <a:t> </a:t>
            </a:r>
            <a:r>
              <a:rPr sz="5950" spc="-270" dirty="0">
                <a:latin typeface="Lucida Sans Unicode"/>
                <a:cs typeface="Lucida Sans Unicode"/>
              </a:rPr>
              <a:t>ИТ-</a:t>
            </a:r>
            <a:endParaRPr sz="5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82" y="5100196"/>
            <a:ext cx="4808220" cy="457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50" spc="-10" dirty="0">
                <a:latin typeface="Lucida Sans Unicode"/>
                <a:cs typeface="Lucida Sans Unicode"/>
              </a:rPr>
              <a:t>проектами</a:t>
            </a:r>
            <a:endParaRPr sz="5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950"/>
              </a:spcBef>
            </a:pPr>
            <a:r>
              <a:rPr sz="3000" i="1" dirty="0">
                <a:latin typeface="Arial"/>
                <a:cs typeface="Arial"/>
              </a:rPr>
              <a:t>Вазюкова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spc="5" dirty="0">
                <a:latin typeface="Arial"/>
                <a:cs typeface="Arial"/>
              </a:rPr>
              <a:t>Галина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i="1" spc="105" dirty="0">
                <a:latin typeface="Arial"/>
                <a:cs typeface="Arial"/>
              </a:rPr>
              <a:t>6413-020302D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  <a:spcBef>
                <a:spcPts val="3329"/>
              </a:spcBef>
            </a:pPr>
            <a:r>
              <a:rPr sz="3000" i="1" spc="15" dirty="0">
                <a:latin typeface="Arial"/>
                <a:cs typeface="Arial"/>
              </a:rPr>
              <a:t>Научный</a:t>
            </a:r>
            <a:r>
              <a:rPr sz="3000" i="1" spc="50" dirty="0">
                <a:latin typeface="Arial"/>
                <a:cs typeface="Arial"/>
              </a:rPr>
              <a:t> </a:t>
            </a:r>
            <a:r>
              <a:rPr sz="3000" i="1" spc="5" dirty="0">
                <a:latin typeface="Arial"/>
                <a:cs typeface="Arial"/>
              </a:rPr>
              <a:t>руководитель </a:t>
            </a:r>
            <a:r>
              <a:rPr sz="3000" i="1" spc="10" dirty="0">
                <a:latin typeface="Arial"/>
                <a:cs typeface="Arial"/>
              </a:rPr>
              <a:t> </a:t>
            </a:r>
            <a:r>
              <a:rPr sz="3000" i="1" spc="-50" dirty="0">
                <a:latin typeface="Arial"/>
                <a:cs typeface="Arial"/>
              </a:rPr>
              <a:t>к.т.н.</a:t>
            </a:r>
            <a:r>
              <a:rPr sz="3000" i="1" spc="35" dirty="0">
                <a:latin typeface="Arial"/>
                <a:cs typeface="Arial"/>
              </a:rPr>
              <a:t> </a:t>
            </a:r>
            <a:r>
              <a:rPr sz="3000" i="1" spc="40" dirty="0">
                <a:latin typeface="Arial"/>
                <a:cs typeface="Arial"/>
              </a:rPr>
              <a:t>доцент </a:t>
            </a:r>
            <a:r>
              <a:rPr sz="3000" i="1" spc="-75" dirty="0">
                <a:latin typeface="Arial"/>
                <a:cs typeface="Arial"/>
              </a:rPr>
              <a:t>кафедры</a:t>
            </a:r>
            <a:r>
              <a:rPr sz="3000" i="1" spc="40" dirty="0">
                <a:latin typeface="Arial"/>
                <a:cs typeface="Arial"/>
              </a:rPr>
              <a:t> </a:t>
            </a:r>
            <a:r>
              <a:rPr sz="3000" i="1" spc="-270" dirty="0">
                <a:latin typeface="Arial"/>
                <a:cs typeface="Arial"/>
              </a:rPr>
              <a:t>ПС </a:t>
            </a:r>
            <a:r>
              <a:rPr sz="3000" i="1" spc="-819" dirty="0">
                <a:latin typeface="Arial"/>
                <a:cs typeface="Arial"/>
              </a:rPr>
              <a:t> </a:t>
            </a:r>
            <a:r>
              <a:rPr sz="3000" i="1" spc="-20" dirty="0">
                <a:latin typeface="Arial"/>
                <a:cs typeface="Arial"/>
              </a:rPr>
              <a:t>Сопченко</a:t>
            </a:r>
            <a:r>
              <a:rPr sz="3000" i="1" spc="55" dirty="0">
                <a:latin typeface="Arial"/>
                <a:cs typeface="Arial"/>
              </a:rPr>
              <a:t> </a:t>
            </a:r>
            <a:r>
              <a:rPr sz="3000" i="1" spc="-270" dirty="0">
                <a:latin typeface="Arial"/>
                <a:cs typeface="Arial"/>
              </a:rPr>
              <a:t>Е.В.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6047" y="510192"/>
            <a:ext cx="1201055" cy="10382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20429" cy="18688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400" y="2705100"/>
            <a:ext cx="9648824" cy="55816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723900"/>
            <a:ext cx="14071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0" dirty="0"/>
              <a:t>Экранные </a:t>
            </a:r>
            <a:r>
              <a:rPr sz="6000" spc="-40" dirty="0" err="1"/>
              <a:t>формы</a:t>
            </a:r>
            <a:r>
              <a:rPr sz="6000" spc="75" dirty="0"/>
              <a:t> </a:t>
            </a:r>
            <a:r>
              <a:rPr lang="ru-RU" sz="6000" spc="75" dirty="0" err="1" smtClean="0"/>
              <a:t>веб</a:t>
            </a:r>
            <a:r>
              <a:rPr lang="ru-RU" sz="6000" spc="75" dirty="0" smtClean="0"/>
              <a:t>-</a:t>
            </a:r>
            <a:r>
              <a:rPr sz="6000" spc="50" dirty="0" err="1" smtClean="0"/>
              <a:t>приложения</a:t>
            </a:r>
            <a:endParaRPr sz="6000" dirty="0"/>
          </a:p>
        </p:txBody>
      </p:sp>
      <p:sp>
        <p:nvSpPr>
          <p:cNvPr id="9" name="object 9"/>
          <p:cNvSpPr txBox="1"/>
          <p:nvPr/>
        </p:nvSpPr>
        <p:spPr>
          <a:xfrm>
            <a:off x="16687800" y="8677433"/>
            <a:ext cx="1142999" cy="842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5400" spc="175" dirty="0" smtClean="0">
                <a:latin typeface="Lucida Sans Unicode"/>
                <a:cs typeface="Lucida Sans Unicode"/>
              </a:rPr>
              <a:t>10</a:t>
            </a:r>
            <a:endParaRPr sz="5400" dirty="0">
              <a:latin typeface="Lucida Sans Unicode"/>
              <a:cs typeface="Lucida Sans Unicode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5" cstate="print"/>
          <a:srcRect l="6560" t="2773" r="8450" b="2723"/>
          <a:stretch>
            <a:fillRect/>
          </a:stretch>
        </p:blipFill>
        <p:spPr bwMode="auto">
          <a:xfrm>
            <a:off x="11658600" y="2933700"/>
            <a:ext cx="5257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823899" y="4034101"/>
            <a:ext cx="9076798" cy="3428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16047" y="510189"/>
            <a:ext cx="1201055" cy="10382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8814" y="915034"/>
            <a:ext cx="46837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10" dirty="0"/>
              <a:t>Заключение</a:t>
            </a:r>
            <a:endParaRPr sz="6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8356" y="3557116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8356" y="4890616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8356" y="5557366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8356" y="6224116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8356" y="6890866"/>
            <a:ext cx="123825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988814" y="2302840"/>
            <a:ext cx="15308586" cy="52000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90" dirty="0">
                <a:latin typeface="Lucida Sans Unicode"/>
                <a:cs typeface="Lucida Sans Unicode"/>
              </a:rPr>
              <a:t>Выполненные</a:t>
            </a:r>
            <a:r>
              <a:rPr sz="5000" spc="25" dirty="0">
                <a:latin typeface="Lucida Sans Unicode"/>
                <a:cs typeface="Lucida Sans Unicode"/>
              </a:rPr>
              <a:t> </a:t>
            </a:r>
            <a:r>
              <a:rPr sz="5000" spc="30" dirty="0">
                <a:latin typeface="Lucida Sans Unicode"/>
                <a:cs typeface="Lucida Sans Unicode"/>
              </a:rPr>
              <a:t>задачи</a:t>
            </a:r>
            <a:endParaRPr sz="5000" dirty="0">
              <a:latin typeface="Lucida Sans Unicode"/>
              <a:cs typeface="Lucida Sans Unicode"/>
            </a:endParaRPr>
          </a:p>
          <a:p>
            <a:pPr marL="952500" marR="5080" indent="-514350">
              <a:lnSpc>
                <a:spcPct val="156200"/>
              </a:lnSpc>
              <a:spcBef>
                <a:spcPts val="585"/>
              </a:spcBef>
            </a:pPr>
            <a:r>
              <a:rPr sz="2800" spc="-20" dirty="0">
                <a:latin typeface="Lucida Sans Unicode"/>
                <a:cs typeface="Lucida Sans Unicode"/>
              </a:rPr>
              <a:t>Проведен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15" dirty="0">
                <a:latin typeface="Lucida Sans Unicode"/>
                <a:cs typeface="Lucida Sans Unicode"/>
              </a:rPr>
              <a:t>анализ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предметной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области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45" dirty="0">
                <a:latin typeface="Lucida Sans Unicode"/>
                <a:cs typeface="Lucida Sans Unicode"/>
              </a:rPr>
              <a:t>и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30" dirty="0" err="1" smtClean="0">
                <a:latin typeface="Lucida Sans Unicode"/>
                <a:cs typeface="Lucida Sans Unicode"/>
              </a:rPr>
              <a:t>выдел</a:t>
            </a:r>
            <a:r>
              <a:rPr lang="ru-RU" sz="2800" spc="30" dirty="0" err="1" smtClean="0">
                <a:latin typeface="Lucida Sans Unicode"/>
                <a:cs typeface="Lucida Sans Unicode"/>
              </a:rPr>
              <a:t>ены</a:t>
            </a:r>
            <a:r>
              <a:rPr sz="2800" spc="30" dirty="0" smtClean="0">
                <a:latin typeface="Lucida Sans Unicode"/>
                <a:cs typeface="Lucida Sans Unicode"/>
              </a:rPr>
              <a:t> </a:t>
            </a:r>
            <a:r>
              <a:rPr sz="2800" spc="-869" dirty="0" smtClean="0">
                <a:latin typeface="Lucida Sans Unicode"/>
                <a:cs typeface="Lucida Sans Unicode"/>
              </a:rPr>
              <a:t> </a:t>
            </a:r>
            <a:r>
              <a:rPr sz="2800" spc="20" dirty="0" err="1">
                <a:latin typeface="Lucida Sans Unicode"/>
                <a:cs typeface="Lucida Sans Unicode"/>
              </a:rPr>
              <a:t>основные</a:t>
            </a:r>
            <a:r>
              <a:rPr sz="2800" spc="20" dirty="0">
                <a:latin typeface="Lucida Sans Unicode"/>
                <a:cs typeface="Lucida Sans Unicode"/>
              </a:rPr>
              <a:t> </a:t>
            </a:r>
            <a:r>
              <a:rPr sz="2800" spc="60" dirty="0" err="1" smtClean="0">
                <a:latin typeface="Lucida Sans Unicode"/>
                <a:cs typeface="Lucida Sans Unicode"/>
              </a:rPr>
              <a:t>объекты</a:t>
            </a:r>
            <a:r>
              <a:rPr lang="en-US" sz="2800" spc="60" dirty="0" smtClean="0">
                <a:latin typeface="Lucida Sans Unicode"/>
                <a:cs typeface="Lucida Sans Unicode"/>
              </a:rPr>
              <a:t> </a:t>
            </a:r>
            <a:r>
              <a:rPr sz="2800" spc="20" dirty="0" err="1" smtClean="0">
                <a:latin typeface="Lucida Sans Unicode"/>
                <a:cs typeface="Lucida Sans Unicode"/>
              </a:rPr>
              <a:t>разрабатываемой</a:t>
            </a:r>
            <a:r>
              <a:rPr sz="2800" spc="20" dirty="0" smtClean="0">
                <a:latin typeface="Lucida Sans Unicode"/>
                <a:cs typeface="Lucida Sans Unicode"/>
              </a:rPr>
              <a:t> </a:t>
            </a:r>
            <a:r>
              <a:rPr sz="2800" dirty="0" err="1" smtClean="0">
                <a:latin typeface="Lucida Sans Unicode"/>
                <a:cs typeface="Lucida Sans Unicode"/>
              </a:rPr>
              <a:t>системы</a:t>
            </a:r>
            <a:endParaRPr lang="ru-RU" sz="2800" dirty="0" smtClean="0">
              <a:latin typeface="Lucida Sans Unicode"/>
              <a:cs typeface="Lucida Sans Unicode"/>
            </a:endParaRPr>
          </a:p>
          <a:p>
            <a:pPr marL="952500" marR="5080" indent="-514350">
              <a:lnSpc>
                <a:spcPct val="156200"/>
              </a:lnSpc>
              <a:spcBef>
                <a:spcPts val="585"/>
              </a:spcBef>
            </a:pPr>
            <a:r>
              <a:rPr sz="2800" spc="-20" dirty="0" err="1" smtClean="0">
                <a:latin typeface="Lucida Sans Unicode"/>
                <a:cs typeface="Lucida Sans Unicode"/>
              </a:rPr>
              <a:t>Проведен</a:t>
            </a:r>
            <a:r>
              <a:rPr sz="2800" spc="-20" dirty="0" smtClean="0">
                <a:latin typeface="Lucida Sans Unicode"/>
                <a:cs typeface="Lucida Sans Unicode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обзор </a:t>
            </a:r>
            <a:r>
              <a:rPr sz="2800" spc="-20" dirty="0" err="1">
                <a:latin typeface="Lucida Sans Unicode"/>
                <a:cs typeface="Lucida Sans Unicode"/>
              </a:rPr>
              <a:t>существующих</a:t>
            </a:r>
            <a:r>
              <a:rPr sz="2800" spc="-20" dirty="0">
                <a:latin typeface="Lucida Sans Unicode"/>
                <a:cs typeface="Lucida Sans Unicode"/>
              </a:rPr>
              <a:t> </a:t>
            </a:r>
            <a:r>
              <a:rPr sz="2800" spc="-15" dirty="0" err="1" smtClean="0">
                <a:latin typeface="Lucida Sans Unicode"/>
                <a:cs typeface="Lucida Sans Unicode"/>
              </a:rPr>
              <a:t>систем</a:t>
            </a:r>
            <a:r>
              <a:rPr sz="2800" spc="-15" dirty="0" err="1" smtClean="0">
                <a:latin typeface="Consolas"/>
                <a:cs typeface="Consolas"/>
              </a:rPr>
              <a:t>-</a:t>
            </a:r>
            <a:r>
              <a:rPr sz="2800" spc="-15" dirty="0" err="1" smtClean="0">
                <a:latin typeface="Lucida Sans Unicode"/>
                <a:cs typeface="Lucida Sans Unicode"/>
              </a:rPr>
              <a:t>аналогов</a:t>
            </a:r>
            <a:endParaRPr lang="ru-RU" sz="2800" spc="-15" dirty="0" smtClean="0">
              <a:latin typeface="Lucida Sans Unicode"/>
              <a:cs typeface="Lucida Sans Unicode"/>
            </a:endParaRPr>
          </a:p>
          <a:p>
            <a:pPr marL="952500" marR="5080" indent="-514350">
              <a:lnSpc>
                <a:spcPct val="156200"/>
              </a:lnSpc>
              <a:spcBef>
                <a:spcPts val="585"/>
              </a:spcBef>
            </a:pPr>
            <a:r>
              <a:rPr sz="2800" spc="10" dirty="0" err="1" smtClean="0">
                <a:latin typeface="Lucida Sans Unicode"/>
                <a:cs typeface="Lucida Sans Unicode"/>
              </a:rPr>
              <a:t>Разработан</a:t>
            </a:r>
            <a:r>
              <a:rPr sz="2800" spc="10" dirty="0" smtClean="0">
                <a:latin typeface="Lucida Sans Unicode"/>
                <a:cs typeface="Lucida Sans Unicode"/>
              </a:rPr>
              <a:t> </a:t>
            </a:r>
            <a:r>
              <a:rPr sz="2800" spc="-10" dirty="0" err="1">
                <a:latin typeface="Lucida Sans Unicode"/>
                <a:cs typeface="Lucida Sans Unicode"/>
              </a:rPr>
              <a:t>информационно</a:t>
            </a:r>
            <a:r>
              <a:rPr sz="2800" spc="-10" dirty="0" err="1">
                <a:latin typeface="Consolas"/>
                <a:cs typeface="Consolas"/>
              </a:rPr>
              <a:t>-</a:t>
            </a:r>
            <a:r>
              <a:rPr sz="2800" spc="-10" dirty="0" err="1">
                <a:latin typeface="Lucida Sans Unicode"/>
                <a:cs typeface="Lucida Sans Unicode"/>
              </a:rPr>
              <a:t>логический</a:t>
            </a:r>
            <a:r>
              <a:rPr sz="2800" spc="-10" dirty="0">
                <a:latin typeface="Lucida Sans Unicode"/>
                <a:cs typeface="Lucida Sans Unicode"/>
              </a:rPr>
              <a:t> </a:t>
            </a:r>
            <a:r>
              <a:rPr sz="2800" spc="-30" dirty="0" err="1" smtClean="0">
                <a:latin typeface="Lucida Sans Unicode"/>
                <a:cs typeface="Lucida Sans Unicode"/>
              </a:rPr>
              <a:t>проект</a:t>
            </a:r>
            <a:endParaRPr lang="ru-RU" sz="2800" spc="-30" dirty="0" smtClean="0">
              <a:latin typeface="Lucida Sans Unicode"/>
              <a:cs typeface="Lucida Sans Unicode"/>
            </a:endParaRPr>
          </a:p>
          <a:p>
            <a:pPr marL="952500" marR="5080" indent="-514350" algn="just">
              <a:lnSpc>
                <a:spcPct val="156200"/>
              </a:lnSpc>
              <a:spcBef>
                <a:spcPts val="585"/>
              </a:spcBef>
            </a:pPr>
            <a:r>
              <a:rPr sz="2800" spc="30" dirty="0" err="1" smtClean="0">
                <a:latin typeface="Lucida Sans Unicode"/>
                <a:cs typeface="Lucida Sans Unicode"/>
              </a:rPr>
              <a:t>Реализовано</a:t>
            </a:r>
            <a:r>
              <a:rPr sz="2800" spc="30" dirty="0" smtClean="0">
                <a:latin typeface="Lucida Sans Unicode"/>
                <a:cs typeface="Lucida Sans Unicode"/>
              </a:rPr>
              <a:t> </a:t>
            </a:r>
            <a:r>
              <a:rPr sz="2800" spc="-20" dirty="0" err="1">
                <a:latin typeface="Lucida Sans Unicode"/>
                <a:cs typeface="Lucida Sans Unicode"/>
              </a:rPr>
              <a:t>программное</a:t>
            </a:r>
            <a:r>
              <a:rPr sz="2800" spc="-20" dirty="0">
                <a:latin typeface="Lucida Sans Unicode"/>
                <a:cs typeface="Lucida Sans Unicode"/>
              </a:rPr>
              <a:t> </a:t>
            </a:r>
            <a:r>
              <a:rPr sz="2800" spc="20" dirty="0" err="1" smtClean="0">
                <a:latin typeface="Lucida Sans Unicode"/>
                <a:cs typeface="Lucida Sans Unicode"/>
              </a:rPr>
              <a:t>обеспечение</a:t>
            </a:r>
            <a:r>
              <a:rPr lang="ru-RU" sz="2800" spc="20" dirty="0" smtClean="0">
                <a:latin typeface="Lucida Sans Unicode"/>
                <a:cs typeface="Lucida Sans Unicode"/>
              </a:rPr>
              <a:t> (</a:t>
            </a:r>
            <a:r>
              <a:rPr lang="en-US" sz="2800" spc="20" dirty="0" smtClean="0">
                <a:latin typeface="Lucida Sans Unicode"/>
                <a:cs typeface="Lucida Sans Unicode"/>
              </a:rPr>
              <a:t>Java</a:t>
            </a:r>
            <a:r>
              <a:rPr lang="ru-RU" sz="2800" spc="20" dirty="0" smtClean="0">
                <a:latin typeface="Lucida Sans Unicode"/>
                <a:cs typeface="Lucida Sans Unicode"/>
              </a:rPr>
              <a:t> </a:t>
            </a:r>
            <a:r>
              <a:rPr lang="en-US" sz="2800" spc="20" dirty="0" smtClean="0">
                <a:latin typeface="Lucida Sans Unicode"/>
                <a:cs typeface="Lucida Sans Unicode"/>
              </a:rPr>
              <a:t>Spring Boot, React JS, </a:t>
            </a:r>
            <a:r>
              <a:rPr lang="en-US" sz="2800" spc="20" dirty="0" err="1" smtClean="0">
                <a:latin typeface="Lucida Sans Unicode"/>
                <a:cs typeface="Lucida Sans Unicode"/>
              </a:rPr>
              <a:t>ReactNative</a:t>
            </a:r>
            <a:r>
              <a:rPr lang="en-US" sz="2800" spc="20" dirty="0" smtClean="0">
                <a:latin typeface="Lucida Sans Unicode"/>
                <a:cs typeface="Lucida Sans Unicode"/>
              </a:rPr>
              <a:t>) </a:t>
            </a:r>
            <a:r>
              <a:rPr sz="2800" spc="20" dirty="0" smtClean="0">
                <a:latin typeface="Lucida Sans Unicode"/>
                <a:cs typeface="Lucida Sans Unicode"/>
              </a:rPr>
              <a:t> </a:t>
            </a:r>
            <a:r>
              <a:rPr sz="2800" spc="25" dirty="0" smtClean="0">
                <a:latin typeface="Lucida Sans Unicode"/>
                <a:cs typeface="Lucida Sans Unicode"/>
              </a:rPr>
              <a:t> </a:t>
            </a:r>
            <a:endParaRPr lang="en-US" sz="2800" spc="25" dirty="0" smtClean="0">
              <a:latin typeface="Lucida Sans Unicode"/>
              <a:cs typeface="Lucida Sans Unicode"/>
            </a:endParaRPr>
          </a:p>
          <a:p>
            <a:pPr marL="952500" marR="5080" indent="-514350">
              <a:lnSpc>
                <a:spcPct val="156200"/>
              </a:lnSpc>
              <a:spcBef>
                <a:spcPts val="585"/>
              </a:spcBef>
            </a:pPr>
            <a:r>
              <a:rPr sz="2800" spc="-10" dirty="0" err="1" smtClean="0">
                <a:latin typeface="Lucida Sans Unicode"/>
                <a:cs typeface="Lucida Sans Unicode"/>
              </a:rPr>
              <a:t>Протестирована</a:t>
            </a:r>
            <a:r>
              <a:rPr sz="2800" spc="-145" dirty="0" smtClean="0">
                <a:latin typeface="Lucida Sans Unicode"/>
                <a:cs typeface="Lucida Sans Unicode"/>
              </a:rPr>
              <a:t> </a:t>
            </a:r>
            <a:r>
              <a:rPr sz="2800" spc="45" dirty="0">
                <a:latin typeface="Lucida Sans Unicode"/>
                <a:cs typeface="Lucida Sans Unicode"/>
              </a:rPr>
              <a:t>и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отлажена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система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92600" y="8724900"/>
            <a:ext cx="712470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-1605" dirty="0" smtClean="0">
                <a:latin typeface="Lucida Sans Unicode"/>
                <a:cs typeface="Lucida Sans Unicode"/>
              </a:rPr>
              <a:t>1</a:t>
            </a:r>
            <a:r>
              <a:rPr lang="ru-RU" sz="5400" spc="175" dirty="0" smtClean="0">
                <a:latin typeface="Lucida Sans Unicode"/>
                <a:cs typeface="Lucida Sans Unicode"/>
              </a:rPr>
              <a:t>1</a:t>
            </a:r>
            <a:endParaRPr sz="5400" dirty="0">
              <a:latin typeface="Lucida Sans Unicode"/>
              <a:cs typeface="Lucida Sans Unicode"/>
            </a:endParaRPr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4800600" y="7734300"/>
            <a:ext cx="8336280" cy="1664558"/>
          </a:xfrm>
          <a:prstGeom prst="rect">
            <a:avLst/>
          </a:prstGeom>
        </p:spPr>
        <p:txBody>
          <a:bodyPr vert="horz" wrap="square" lIns="0" tIns="328295" rIns="0" bIns="0" rtlCol="0">
            <a:spAutoFit/>
          </a:bodyPr>
          <a:lstStyle/>
          <a:p>
            <a:pPr marL="793750" marR="5080" lvl="0" indent="-781685" defTabSz="914400" eaLnBrk="1" fontAlgn="auto" latinLnBrk="0" hangingPunct="1">
              <a:lnSpc>
                <a:spcPts val="11690"/>
              </a:lnSpc>
              <a:spcBef>
                <a:spcPts val="2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0" cap="none" spc="-1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Спасибо</a:t>
            </a:r>
            <a:r>
              <a:rPr kumimoji="0" lang="ru-RU" sz="4800" b="0" i="0" u="none" strike="noStrike" kern="0" cap="none" spc="9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 </a:t>
            </a:r>
            <a:r>
              <a:rPr kumimoji="0" lang="ru-RU" sz="48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за </a:t>
            </a:r>
            <a:r>
              <a:rPr kumimoji="0" lang="ru-RU" sz="4800" b="0" i="0" u="none" strike="noStrike" kern="0" cap="none" spc="-373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 </a:t>
            </a:r>
            <a:r>
              <a:rPr kumimoji="0" lang="ru-RU" sz="4800" b="0" i="0" u="none" strike="noStrike" kern="0" cap="none" spc="59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в</a:t>
            </a:r>
            <a:r>
              <a:rPr kumimoji="0" lang="ru-RU" sz="4800" b="0" i="0" u="none" strike="noStrike" kern="0" cap="none" spc="1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н</a:t>
            </a:r>
            <a:r>
              <a:rPr kumimoji="0" lang="ru-RU" sz="4800" b="0" i="0" u="none" strike="noStrike" kern="0" cap="none" spc="18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и</a:t>
            </a:r>
            <a:r>
              <a:rPr kumimoji="0" lang="ru-RU" sz="4800" b="0" i="0" u="none" strike="noStrike" kern="0" cap="none" spc="2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м</a:t>
            </a:r>
            <a:r>
              <a:rPr kumimoji="0" lang="ru-RU" sz="4800" b="0" i="0" u="none" strike="noStrike" kern="0" cap="none" spc="9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а</a:t>
            </a:r>
            <a:r>
              <a:rPr kumimoji="0" lang="ru-RU" sz="4800" b="0" i="0" u="none" strike="noStrike" kern="0" cap="none" spc="1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н</a:t>
            </a:r>
            <a:r>
              <a:rPr kumimoji="0" lang="ru-RU" sz="4800" b="0" i="0" u="none" strike="noStrike" kern="0" cap="none" spc="18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и</a:t>
            </a:r>
            <a:r>
              <a:rPr kumimoji="0" lang="ru-RU" sz="4800" b="0" i="0" u="none" strike="noStrike" kern="0" cap="none" spc="7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е!</a:t>
            </a:r>
            <a:endParaRPr kumimoji="0" lang="ru-RU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/>
              <a:ea typeface="+mj-ea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6047" y="510190"/>
            <a:ext cx="1201055" cy="10382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600628" cy="22576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60733" y="1920365"/>
            <a:ext cx="2555240" cy="864000"/>
          </a:xfrm>
          <a:prstGeom prst="rect">
            <a:avLst/>
          </a:prstGeom>
          <a:ln w="26405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2100" u="heavy" spc="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Системный</a:t>
            </a:r>
            <a:endParaRPr sz="21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100" u="heavy" spc="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а</a:t>
            </a:r>
            <a:r>
              <a:rPr sz="2100" spc="140" dirty="0">
                <a:latin typeface="Trebuchet MS"/>
                <a:cs typeface="Trebuchet MS"/>
              </a:rPr>
              <a:t>д</a:t>
            </a:r>
            <a:r>
              <a:rPr sz="2100" u="heavy" spc="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министратор</a:t>
            </a:r>
            <a:endParaRPr sz="21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37391" y="2794550"/>
            <a:ext cx="13011150" cy="6280150"/>
            <a:chOff x="2637391" y="2794550"/>
            <a:chExt cx="13011150" cy="6280150"/>
          </a:xfrm>
        </p:grpSpPr>
        <p:sp>
          <p:nvSpPr>
            <p:cNvPr id="6" name="object 6"/>
            <p:cNvSpPr/>
            <p:nvPr/>
          </p:nvSpPr>
          <p:spPr>
            <a:xfrm>
              <a:off x="2637383" y="3617061"/>
              <a:ext cx="13011150" cy="5457825"/>
            </a:xfrm>
            <a:custGeom>
              <a:avLst/>
              <a:gdLst/>
              <a:ahLst/>
              <a:cxnLst/>
              <a:rect l="l" t="t" r="r" b="b"/>
              <a:pathLst>
                <a:path w="13011150" h="5457825">
                  <a:moveTo>
                    <a:pt x="1301115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5435625"/>
                  </a:lnTo>
                  <a:lnTo>
                    <a:pt x="0" y="5457215"/>
                  </a:lnTo>
                  <a:lnTo>
                    <a:pt x="13011150" y="5457215"/>
                  </a:lnTo>
                  <a:lnTo>
                    <a:pt x="13011150" y="5435625"/>
                  </a:lnTo>
                  <a:lnTo>
                    <a:pt x="22237" y="5435625"/>
                  </a:lnTo>
                  <a:lnTo>
                    <a:pt x="22237" y="22860"/>
                  </a:lnTo>
                  <a:lnTo>
                    <a:pt x="12988443" y="22860"/>
                  </a:lnTo>
                  <a:lnTo>
                    <a:pt x="12988443" y="5435054"/>
                  </a:lnTo>
                  <a:lnTo>
                    <a:pt x="13011150" y="5435054"/>
                  </a:lnTo>
                  <a:lnTo>
                    <a:pt x="13011150" y="22860"/>
                  </a:lnTo>
                  <a:lnTo>
                    <a:pt x="13011150" y="22250"/>
                  </a:lnTo>
                  <a:lnTo>
                    <a:pt x="13011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80669" y="2808838"/>
              <a:ext cx="0" cy="795655"/>
            </a:xfrm>
            <a:custGeom>
              <a:avLst/>
              <a:gdLst/>
              <a:ahLst/>
              <a:cxnLst/>
              <a:rect l="l" t="t" r="r" b="b"/>
              <a:pathLst>
                <a:path h="795654">
                  <a:moveTo>
                    <a:pt x="0" y="0"/>
                  </a:moveTo>
                  <a:lnTo>
                    <a:pt x="0" y="795420"/>
                  </a:lnTo>
                </a:path>
              </a:pathLst>
            </a:custGeom>
            <a:ln w="28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7806" y="3547004"/>
              <a:ext cx="85725" cy="57785"/>
            </a:xfrm>
            <a:custGeom>
              <a:avLst/>
              <a:gdLst/>
              <a:ahLst/>
              <a:cxnLst/>
              <a:rect l="l" t="t" r="r" b="b"/>
              <a:pathLst>
                <a:path w="85725" h="57785">
                  <a:moveTo>
                    <a:pt x="85725" y="0"/>
                  </a:moveTo>
                  <a:lnTo>
                    <a:pt x="42862" y="57255"/>
                  </a:lnTo>
                  <a:lnTo>
                    <a:pt x="0" y="0"/>
                  </a:lnTo>
                </a:path>
              </a:pathLst>
            </a:custGeom>
            <a:ln w="28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58456" y="3033519"/>
            <a:ext cx="257556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9325">
              <a:lnSpc>
                <a:spcPct val="100000"/>
              </a:lnSpc>
              <a:spcBef>
                <a:spcPts val="100"/>
              </a:spcBef>
            </a:pPr>
            <a:r>
              <a:rPr sz="2100" b="1" spc="90" dirty="0">
                <a:latin typeface="Trebuchet MS"/>
                <a:cs typeface="Trebuchet MS"/>
              </a:rPr>
              <a:t>+</a:t>
            </a:r>
            <a:r>
              <a:rPr sz="2100" spc="90" dirty="0">
                <a:latin typeface="Trebuchet MS"/>
                <a:cs typeface="Trebuchet MS"/>
              </a:rPr>
              <a:t>управляет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100" u="heavy" spc="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Система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0830" y="6373353"/>
            <a:ext cx="2554605" cy="504000"/>
          </a:xfrm>
          <a:prstGeom prst="rect">
            <a:avLst/>
          </a:prstGeom>
          <a:ln w="26401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459"/>
              </a:spcBef>
            </a:pPr>
            <a:r>
              <a:rPr sz="2100" u="heavy" spc="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П</a:t>
            </a:r>
            <a:r>
              <a:rPr sz="2100" spc="114" dirty="0">
                <a:latin typeface="Trebuchet MS"/>
                <a:cs typeface="Trebuchet MS"/>
              </a:rPr>
              <a:t>р</a:t>
            </a:r>
            <a:r>
              <a:rPr sz="2100" u="heavy" spc="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оект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0830" y="4687129"/>
            <a:ext cx="2554605" cy="864000"/>
          </a:xfrm>
          <a:prstGeom prst="rect">
            <a:avLst/>
          </a:prstGeom>
          <a:ln w="2640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34365" marR="158750" indent="-469900">
              <a:lnSpc>
                <a:spcPct val="116100"/>
              </a:lnSpc>
              <a:spcBef>
                <a:spcPts val="60"/>
              </a:spcBef>
            </a:pPr>
            <a:r>
              <a:rPr sz="2100" u="heavy" spc="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Схема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р</a:t>
            </a:r>
            <a:r>
              <a:rPr sz="2100" u="heavy" spc="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абочего 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u="heavy" spc="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п</a:t>
            </a:r>
            <a:r>
              <a:rPr sz="2100" spc="85" dirty="0">
                <a:latin typeface="Trebuchet MS"/>
                <a:cs typeface="Trebuchet MS"/>
              </a:rPr>
              <a:t>р</a:t>
            </a:r>
            <a:r>
              <a:rPr sz="2100" u="heavy" spc="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оцесса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2472" y="7735356"/>
            <a:ext cx="2792730" cy="545465"/>
          </a:xfrm>
          <a:prstGeom prst="rect">
            <a:avLst/>
          </a:prstGeom>
          <a:ln w="26413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65"/>
              </a:spcBef>
            </a:pPr>
            <a:r>
              <a:rPr sz="2100" b="1" spc="105" dirty="0">
                <a:latin typeface="Trebuchet MS"/>
                <a:cs typeface="Trebuchet MS"/>
              </a:rPr>
              <a:t>Схема</a:t>
            </a:r>
            <a:r>
              <a:rPr sz="2100" b="1" spc="-120" dirty="0">
                <a:latin typeface="Trebuchet MS"/>
                <a:cs typeface="Trebuchet MS"/>
              </a:rPr>
              <a:t> </a:t>
            </a:r>
            <a:r>
              <a:rPr sz="2100" b="1" spc="165" dirty="0">
                <a:latin typeface="Trebuchet MS"/>
                <a:cs typeface="Trebuchet MS"/>
              </a:rPr>
              <a:t>типов</a:t>
            </a:r>
            <a:r>
              <a:rPr sz="2100" b="1" spc="-114" dirty="0">
                <a:latin typeface="Trebuchet MS"/>
                <a:cs typeface="Trebuchet MS"/>
              </a:rPr>
              <a:t> </a:t>
            </a:r>
            <a:r>
              <a:rPr sz="2100" b="1" spc="140" dirty="0">
                <a:latin typeface="Trebuchet MS"/>
                <a:cs typeface="Trebuchet MS"/>
              </a:rPr>
              <a:t>задач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50649" y="6383794"/>
            <a:ext cx="2376000" cy="571500"/>
          </a:xfrm>
          <a:custGeom>
            <a:avLst/>
            <a:gdLst/>
            <a:ahLst/>
            <a:cxnLst/>
            <a:rect l="l" t="t" r="r" b="b"/>
            <a:pathLst>
              <a:path w="2581275" h="571500">
                <a:moveTo>
                  <a:pt x="2580729" y="0"/>
                </a:moveTo>
                <a:lnTo>
                  <a:pt x="2554325" y="0"/>
                </a:lnTo>
                <a:lnTo>
                  <a:pt x="2554325" y="26517"/>
                </a:lnTo>
                <a:lnTo>
                  <a:pt x="2554325" y="544969"/>
                </a:lnTo>
                <a:lnTo>
                  <a:pt x="26403" y="544969"/>
                </a:lnTo>
                <a:lnTo>
                  <a:pt x="26403" y="26517"/>
                </a:lnTo>
                <a:lnTo>
                  <a:pt x="2554325" y="26517"/>
                </a:lnTo>
                <a:lnTo>
                  <a:pt x="2554325" y="0"/>
                </a:lnTo>
                <a:lnTo>
                  <a:pt x="26403" y="0"/>
                </a:lnTo>
                <a:lnTo>
                  <a:pt x="0" y="0"/>
                </a:lnTo>
                <a:lnTo>
                  <a:pt x="0" y="571500"/>
                </a:lnTo>
                <a:lnTo>
                  <a:pt x="26403" y="571500"/>
                </a:lnTo>
                <a:lnTo>
                  <a:pt x="2554325" y="571500"/>
                </a:lnTo>
                <a:lnTo>
                  <a:pt x="2580729" y="571500"/>
                </a:lnTo>
                <a:lnTo>
                  <a:pt x="2580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823671" y="6443455"/>
            <a:ext cx="10337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u="heavy" spc="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За</a:t>
            </a:r>
            <a:r>
              <a:rPr sz="2100" spc="80" dirty="0">
                <a:latin typeface="Trebuchet MS"/>
                <a:cs typeface="Trebuchet MS"/>
              </a:rPr>
              <a:t>д</a:t>
            </a:r>
            <a:r>
              <a:rPr sz="2100" u="heavy" spc="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ача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77807" y="6345059"/>
            <a:ext cx="2664000" cy="571500"/>
          </a:xfrm>
          <a:custGeom>
            <a:avLst/>
            <a:gdLst/>
            <a:ahLst/>
            <a:cxnLst/>
            <a:rect l="l" t="t" r="r" b="b"/>
            <a:pathLst>
              <a:path w="2819400" h="571500">
                <a:moveTo>
                  <a:pt x="2818892" y="0"/>
                </a:moveTo>
                <a:lnTo>
                  <a:pt x="2792476" y="0"/>
                </a:lnTo>
                <a:lnTo>
                  <a:pt x="2792476" y="26517"/>
                </a:lnTo>
                <a:lnTo>
                  <a:pt x="2792476" y="544982"/>
                </a:lnTo>
                <a:lnTo>
                  <a:pt x="26403" y="544982"/>
                </a:lnTo>
                <a:lnTo>
                  <a:pt x="26403" y="26517"/>
                </a:lnTo>
                <a:lnTo>
                  <a:pt x="2792476" y="26517"/>
                </a:lnTo>
                <a:lnTo>
                  <a:pt x="2792476" y="0"/>
                </a:lnTo>
                <a:lnTo>
                  <a:pt x="26403" y="0"/>
                </a:lnTo>
                <a:lnTo>
                  <a:pt x="0" y="0"/>
                </a:lnTo>
                <a:lnTo>
                  <a:pt x="0" y="571500"/>
                </a:lnTo>
                <a:lnTo>
                  <a:pt x="26403" y="571500"/>
                </a:lnTo>
                <a:lnTo>
                  <a:pt x="2792476" y="571500"/>
                </a:lnTo>
                <a:lnTo>
                  <a:pt x="2818892" y="571500"/>
                </a:lnTo>
                <a:lnTo>
                  <a:pt x="2818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91014" y="6373354"/>
            <a:ext cx="2792730" cy="367408"/>
          </a:xfrm>
          <a:prstGeom prst="rect">
            <a:avLst/>
          </a:prstGeom>
          <a:ln w="26413">
            <a:noFill/>
          </a:ln>
        </p:spPr>
        <p:txBody>
          <a:bodyPr vert="horz" wrap="square" lIns="0" tIns="438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45"/>
              </a:spcBef>
            </a:pPr>
            <a:r>
              <a:rPr sz="2100" u="sng" spc="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Мене</a:t>
            </a:r>
            <a:r>
              <a:rPr sz="2100" u="sng" spc="114" dirty="0">
                <a:latin typeface="Trebuchet MS"/>
                <a:cs typeface="Trebuchet MS"/>
              </a:rPr>
              <a:t>д</a:t>
            </a:r>
            <a:r>
              <a:rPr sz="2100" u="sng" spc="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жер</a:t>
            </a:r>
            <a:r>
              <a:rPr sz="2100" u="sng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sng" spc="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проекта</a:t>
            </a:r>
            <a:endParaRPr sz="2100" u="sng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82637" y="4687128"/>
            <a:ext cx="2554605" cy="540000"/>
          </a:xfrm>
          <a:prstGeom prst="rect">
            <a:avLst/>
          </a:prstGeom>
          <a:ln w="26401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465"/>
              </a:spcBef>
            </a:pPr>
            <a:r>
              <a:rPr sz="2100" u="heavy" spc="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Участни</a:t>
            </a:r>
            <a:r>
              <a:rPr sz="2100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к</a:t>
            </a:r>
            <a:r>
              <a:rPr sz="2100" u="heavy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heavy" spc="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п</a:t>
            </a:r>
            <a:r>
              <a:rPr sz="2100" spc="100" dirty="0">
                <a:latin typeface="Trebuchet MS"/>
                <a:cs typeface="Trebuchet MS"/>
              </a:rPr>
              <a:t>р</a:t>
            </a:r>
            <a:r>
              <a:rPr sz="2100" u="heavy" spc="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оекта</a:t>
            </a:r>
            <a:endParaRPr sz="2100" dirty="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53387" y="5256984"/>
            <a:ext cx="7858759" cy="2480945"/>
            <a:chOff x="5553387" y="5256984"/>
            <a:chExt cx="7858759" cy="2480945"/>
          </a:xfrm>
        </p:grpSpPr>
        <p:sp>
          <p:nvSpPr>
            <p:cNvPr id="19" name="object 19"/>
            <p:cNvSpPr/>
            <p:nvPr/>
          </p:nvSpPr>
          <p:spPr>
            <a:xfrm>
              <a:off x="8609243" y="6928190"/>
              <a:ext cx="0" cy="795655"/>
            </a:xfrm>
            <a:custGeom>
              <a:avLst/>
              <a:gdLst/>
              <a:ahLst/>
              <a:cxnLst/>
              <a:rect l="l" t="t" r="r" b="b"/>
              <a:pathLst>
                <a:path h="795654">
                  <a:moveTo>
                    <a:pt x="0" y="0"/>
                  </a:moveTo>
                  <a:lnTo>
                    <a:pt x="0" y="795420"/>
                  </a:lnTo>
                </a:path>
              </a:pathLst>
            </a:custGeom>
            <a:ln w="28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66381" y="7666356"/>
              <a:ext cx="85725" cy="57785"/>
            </a:xfrm>
            <a:custGeom>
              <a:avLst/>
              <a:gdLst/>
              <a:ahLst/>
              <a:cxnLst/>
              <a:rect l="l" t="t" r="r" b="b"/>
              <a:pathLst>
                <a:path w="85725" h="57784">
                  <a:moveTo>
                    <a:pt x="85725" y="0"/>
                  </a:moveTo>
                  <a:lnTo>
                    <a:pt x="42862" y="57255"/>
                  </a:lnTo>
                  <a:lnTo>
                    <a:pt x="0" y="0"/>
                  </a:lnTo>
                </a:path>
              </a:pathLst>
            </a:custGeom>
            <a:ln w="28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09243" y="5588309"/>
              <a:ext cx="0" cy="795655"/>
            </a:xfrm>
            <a:custGeom>
              <a:avLst/>
              <a:gdLst/>
              <a:ahLst/>
              <a:cxnLst/>
              <a:rect l="l" t="t" r="r" b="b"/>
              <a:pathLst>
                <a:path h="795654">
                  <a:moveTo>
                    <a:pt x="0" y="795420"/>
                  </a:moveTo>
                  <a:lnTo>
                    <a:pt x="0" y="0"/>
                  </a:lnTo>
                </a:path>
              </a:pathLst>
            </a:custGeom>
            <a:ln w="28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66381" y="5588309"/>
              <a:ext cx="85725" cy="57785"/>
            </a:xfrm>
            <a:custGeom>
              <a:avLst/>
              <a:gdLst/>
              <a:ahLst/>
              <a:cxnLst/>
              <a:rect l="l" t="t" r="r" b="b"/>
              <a:pathLst>
                <a:path w="85725" h="57785">
                  <a:moveTo>
                    <a:pt x="0" y="57255"/>
                  </a:moveTo>
                  <a:lnTo>
                    <a:pt x="42862" y="0"/>
                  </a:lnTo>
                  <a:lnTo>
                    <a:pt x="85725" y="57255"/>
                  </a:lnTo>
                </a:path>
              </a:pathLst>
            </a:custGeom>
            <a:ln w="28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354703" y="5256984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743"/>
                  </a:lnTo>
                </a:path>
              </a:pathLst>
            </a:custGeom>
            <a:ln w="28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11840" y="6309721"/>
              <a:ext cx="85725" cy="57150"/>
            </a:xfrm>
            <a:custGeom>
              <a:avLst/>
              <a:gdLst/>
              <a:ahLst/>
              <a:cxnLst/>
              <a:rect l="l" t="t" r="r" b="b"/>
              <a:pathLst>
                <a:path w="85725" h="57150">
                  <a:moveTo>
                    <a:pt x="85725" y="0"/>
                  </a:moveTo>
                  <a:lnTo>
                    <a:pt x="42862" y="57006"/>
                  </a:lnTo>
                  <a:lnTo>
                    <a:pt x="0" y="0"/>
                  </a:lnTo>
                </a:path>
              </a:pathLst>
            </a:custGeom>
            <a:ln w="28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53387" y="6629450"/>
              <a:ext cx="1786255" cy="0"/>
            </a:xfrm>
            <a:custGeom>
              <a:avLst/>
              <a:gdLst/>
              <a:ahLst/>
              <a:cxnLst/>
              <a:rect l="l" t="t" r="r" b="b"/>
              <a:pathLst>
                <a:path w="1786254">
                  <a:moveTo>
                    <a:pt x="0" y="0"/>
                  </a:moveTo>
                  <a:lnTo>
                    <a:pt x="178604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2362" y="6586588"/>
              <a:ext cx="57150" cy="85725"/>
            </a:xfrm>
            <a:custGeom>
              <a:avLst/>
              <a:gdLst/>
              <a:ahLst/>
              <a:cxnLst/>
              <a:rect l="l" t="t" r="r" b="b"/>
              <a:pathLst>
                <a:path w="57150" h="85725">
                  <a:moveTo>
                    <a:pt x="0" y="0"/>
                  </a:moveTo>
                  <a:lnTo>
                    <a:pt x="57069" y="42862"/>
                  </a:lnTo>
                  <a:lnTo>
                    <a:pt x="0" y="85725"/>
                  </a:lnTo>
                </a:path>
              </a:pathLst>
            </a:custGeom>
            <a:ln w="28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31584" y="6615163"/>
              <a:ext cx="2186305" cy="0"/>
            </a:xfrm>
            <a:custGeom>
              <a:avLst/>
              <a:gdLst/>
              <a:ahLst/>
              <a:cxnLst/>
              <a:rect l="l" t="t" r="r" b="b"/>
              <a:pathLst>
                <a:path w="2186304">
                  <a:moveTo>
                    <a:pt x="2186004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31584" y="6572300"/>
              <a:ext cx="57785" cy="85725"/>
            </a:xfrm>
            <a:custGeom>
              <a:avLst/>
              <a:gdLst/>
              <a:ahLst/>
              <a:cxnLst/>
              <a:rect l="l" t="t" r="r" b="b"/>
              <a:pathLst>
                <a:path w="57784" h="85725">
                  <a:moveTo>
                    <a:pt x="57180" y="85725"/>
                  </a:moveTo>
                  <a:lnTo>
                    <a:pt x="0" y="42862"/>
                  </a:lnTo>
                  <a:lnTo>
                    <a:pt x="57180" y="0"/>
                  </a:lnTo>
                </a:path>
              </a:pathLst>
            </a:custGeom>
            <a:ln w="28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817887" y="7144617"/>
            <a:ext cx="167893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85" dirty="0">
                <a:latin typeface="Trebuchet MS"/>
                <a:cs typeface="Trebuchet MS"/>
              </a:rPr>
              <a:t>+состоит</a:t>
            </a:r>
            <a:r>
              <a:rPr sz="2100" b="1" spc="-90" dirty="0">
                <a:latin typeface="Trebuchet MS"/>
                <a:cs typeface="Trebuchet MS"/>
              </a:rPr>
              <a:t> </a:t>
            </a:r>
            <a:r>
              <a:rPr sz="2100" b="1" spc="200" dirty="0">
                <a:latin typeface="Trebuchet MS"/>
                <a:cs typeface="Trebuchet MS"/>
              </a:rPr>
              <a:t>из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17887" y="5792020"/>
            <a:ext cx="167893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85" dirty="0">
                <a:latin typeface="Trebuchet MS"/>
                <a:cs typeface="Trebuchet MS"/>
              </a:rPr>
              <a:t>+состоит</a:t>
            </a:r>
            <a:r>
              <a:rPr sz="2100" b="1" spc="-90" dirty="0">
                <a:latin typeface="Trebuchet MS"/>
                <a:cs typeface="Trebuchet MS"/>
              </a:rPr>
              <a:t> </a:t>
            </a:r>
            <a:r>
              <a:rPr sz="2100" b="1" spc="200" dirty="0">
                <a:latin typeface="Trebuchet MS"/>
                <a:cs typeface="Trebuchet MS"/>
              </a:rPr>
              <a:t>из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459018" y="5641206"/>
            <a:ext cx="17259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10" dirty="0">
                <a:latin typeface="Trebuchet MS"/>
                <a:cs typeface="Trebuchet MS"/>
              </a:rPr>
              <a:t>+выполняет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75305" y="6086589"/>
            <a:ext cx="16389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90" dirty="0">
                <a:latin typeface="Trebuchet MS"/>
                <a:cs typeface="Trebuchet MS"/>
              </a:rPr>
              <a:t>+управляет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97289" y="6165665"/>
            <a:ext cx="20415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10" dirty="0">
                <a:latin typeface="Trebuchet MS"/>
                <a:cs typeface="Trebuchet MS"/>
              </a:rPr>
              <a:t>+заводится</a:t>
            </a:r>
            <a:r>
              <a:rPr sz="2100" b="1" spc="-90" dirty="0">
                <a:latin typeface="Trebuchet MS"/>
                <a:cs typeface="Trebuchet MS"/>
              </a:rPr>
              <a:t> </a:t>
            </a:r>
            <a:r>
              <a:rPr sz="2100" b="1" spc="145" dirty="0">
                <a:latin typeface="Trebuchet MS"/>
                <a:cs typeface="Trebuchet MS"/>
              </a:rPr>
              <a:t>на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276228" y="458788"/>
            <a:ext cx="729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Постановка</a:t>
            </a:r>
            <a:r>
              <a:rPr sz="6000" spc="40" dirty="0"/>
              <a:t> задачи</a:t>
            </a:r>
            <a:endParaRPr sz="6000"/>
          </a:p>
        </p:txBody>
      </p:sp>
      <p:sp>
        <p:nvSpPr>
          <p:cNvPr id="35" name="object 35"/>
          <p:cNvSpPr txBox="1"/>
          <p:nvPr/>
        </p:nvSpPr>
        <p:spPr>
          <a:xfrm>
            <a:off x="16992600" y="8724900"/>
            <a:ext cx="424815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-275" dirty="0">
                <a:latin typeface="Lucida Sans Unicode"/>
                <a:cs typeface="Lucida Sans Unicode"/>
              </a:rPr>
              <a:t>2</a:t>
            </a:r>
            <a:endParaRPr sz="5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828632" cy="80245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16047" y="510192"/>
            <a:ext cx="1201055" cy="103828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517429" y="3449096"/>
            <a:ext cx="1666875" cy="1061085"/>
          </a:xfrm>
          <a:custGeom>
            <a:avLst/>
            <a:gdLst/>
            <a:ahLst/>
            <a:cxnLst/>
            <a:rect l="l" t="t" r="r" b="b"/>
            <a:pathLst>
              <a:path w="1666875" h="1061085">
                <a:moveTo>
                  <a:pt x="1666483" y="1060972"/>
                </a:moveTo>
                <a:lnTo>
                  <a:pt x="0" y="1060972"/>
                </a:lnTo>
                <a:lnTo>
                  <a:pt x="0" y="0"/>
                </a:lnTo>
                <a:lnTo>
                  <a:pt x="1666483" y="0"/>
                </a:lnTo>
                <a:lnTo>
                  <a:pt x="1666483" y="1060972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4411" y="3449096"/>
            <a:ext cx="1924685" cy="1061085"/>
          </a:xfrm>
          <a:custGeom>
            <a:avLst/>
            <a:gdLst/>
            <a:ahLst/>
            <a:cxnLst/>
            <a:rect l="l" t="t" r="r" b="b"/>
            <a:pathLst>
              <a:path w="1924684" h="1061085">
                <a:moveTo>
                  <a:pt x="1924551" y="1060972"/>
                </a:moveTo>
                <a:lnTo>
                  <a:pt x="0" y="1060972"/>
                </a:lnTo>
                <a:lnTo>
                  <a:pt x="0" y="0"/>
                </a:lnTo>
                <a:lnTo>
                  <a:pt x="1924551" y="0"/>
                </a:lnTo>
                <a:lnTo>
                  <a:pt x="1924551" y="1060972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89463" y="3449096"/>
            <a:ext cx="2391410" cy="1061085"/>
          </a:xfrm>
          <a:custGeom>
            <a:avLst/>
            <a:gdLst/>
            <a:ahLst/>
            <a:cxnLst/>
            <a:rect l="l" t="t" r="r" b="b"/>
            <a:pathLst>
              <a:path w="2391409" h="1061085">
                <a:moveTo>
                  <a:pt x="2390824" y="1060972"/>
                </a:moveTo>
                <a:lnTo>
                  <a:pt x="0" y="1060972"/>
                </a:lnTo>
                <a:lnTo>
                  <a:pt x="0" y="0"/>
                </a:lnTo>
                <a:lnTo>
                  <a:pt x="2390824" y="0"/>
                </a:lnTo>
                <a:lnTo>
                  <a:pt x="2390824" y="1060972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17429" y="4700568"/>
            <a:ext cx="1666875" cy="1035685"/>
          </a:xfrm>
          <a:custGeom>
            <a:avLst/>
            <a:gdLst/>
            <a:ahLst/>
            <a:cxnLst/>
            <a:rect l="l" t="t" r="r" b="b"/>
            <a:pathLst>
              <a:path w="1666875" h="1035685">
                <a:moveTo>
                  <a:pt x="1666483" y="1035257"/>
                </a:moveTo>
                <a:lnTo>
                  <a:pt x="0" y="1035257"/>
                </a:lnTo>
                <a:lnTo>
                  <a:pt x="0" y="0"/>
                </a:lnTo>
                <a:lnTo>
                  <a:pt x="1666483" y="0"/>
                </a:lnTo>
                <a:lnTo>
                  <a:pt x="1666483" y="1035257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74411" y="4700568"/>
            <a:ext cx="1924685" cy="1035685"/>
          </a:xfrm>
          <a:custGeom>
            <a:avLst/>
            <a:gdLst/>
            <a:ahLst/>
            <a:cxnLst/>
            <a:rect l="l" t="t" r="r" b="b"/>
            <a:pathLst>
              <a:path w="1924684" h="1035685">
                <a:moveTo>
                  <a:pt x="1924551" y="1035257"/>
                </a:moveTo>
                <a:lnTo>
                  <a:pt x="0" y="1035257"/>
                </a:lnTo>
                <a:lnTo>
                  <a:pt x="0" y="0"/>
                </a:lnTo>
                <a:lnTo>
                  <a:pt x="1924551" y="0"/>
                </a:lnTo>
                <a:lnTo>
                  <a:pt x="1924551" y="1035257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89463" y="4700568"/>
            <a:ext cx="2391410" cy="1035685"/>
          </a:xfrm>
          <a:custGeom>
            <a:avLst/>
            <a:gdLst/>
            <a:ahLst/>
            <a:cxnLst/>
            <a:rect l="l" t="t" r="r" b="b"/>
            <a:pathLst>
              <a:path w="2391409" h="1035685">
                <a:moveTo>
                  <a:pt x="2390824" y="1035257"/>
                </a:moveTo>
                <a:lnTo>
                  <a:pt x="0" y="1035257"/>
                </a:lnTo>
                <a:lnTo>
                  <a:pt x="0" y="0"/>
                </a:lnTo>
                <a:lnTo>
                  <a:pt x="2390824" y="0"/>
                </a:lnTo>
                <a:lnTo>
                  <a:pt x="2390824" y="1035257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17429" y="5926326"/>
            <a:ext cx="1666875" cy="1035685"/>
          </a:xfrm>
          <a:custGeom>
            <a:avLst/>
            <a:gdLst/>
            <a:ahLst/>
            <a:cxnLst/>
            <a:rect l="l" t="t" r="r" b="b"/>
            <a:pathLst>
              <a:path w="1666875" h="1035684">
                <a:moveTo>
                  <a:pt x="1666483" y="1035257"/>
                </a:moveTo>
                <a:lnTo>
                  <a:pt x="0" y="1035257"/>
                </a:lnTo>
                <a:lnTo>
                  <a:pt x="0" y="0"/>
                </a:lnTo>
                <a:lnTo>
                  <a:pt x="1666483" y="0"/>
                </a:lnTo>
                <a:lnTo>
                  <a:pt x="1666483" y="1035257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74411" y="5926326"/>
            <a:ext cx="1924685" cy="1035685"/>
          </a:xfrm>
          <a:custGeom>
            <a:avLst/>
            <a:gdLst/>
            <a:ahLst/>
            <a:cxnLst/>
            <a:rect l="l" t="t" r="r" b="b"/>
            <a:pathLst>
              <a:path w="1924684" h="1035684">
                <a:moveTo>
                  <a:pt x="1924551" y="1035257"/>
                </a:moveTo>
                <a:lnTo>
                  <a:pt x="0" y="1035257"/>
                </a:lnTo>
                <a:lnTo>
                  <a:pt x="0" y="0"/>
                </a:lnTo>
                <a:lnTo>
                  <a:pt x="1924551" y="0"/>
                </a:lnTo>
                <a:lnTo>
                  <a:pt x="1924551" y="1035257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89463" y="5926326"/>
            <a:ext cx="2391410" cy="1035685"/>
          </a:xfrm>
          <a:custGeom>
            <a:avLst/>
            <a:gdLst/>
            <a:ahLst/>
            <a:cxnLst/>
            <a:rect l="l" t="t" r="r" b="b"/>
            <a:pathLst>
              <a:path w="2391409" h="1035684">
                <a:moveTo>
                  <a:pt x="2390824" y="1035257"/>
                </a:moveTo>
                <a:lnTo>
                  <a:pt x="0" y="1035257"/>
                </a:lnTo>
                <a:lnTo>
                  <a:pt x="0" y="0"/>
                </a:lnTo>
                <a:lnTo>
                  <a:pt x="2390824" y="0"/>
                </a:lnTo>
                <a:lnTo>
                  <a:pt x="2390824" y="1035257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17429" y="7152083"/>
            <a:ext cx="1666875" cy="1061085"/>
          </a:xfrm>
          <a:custGeom>
            <a:avLst/>
            <a:gdLst/>
            <a:ahLst/>
            <a:cxnLst/>
            <a:rect l="l" t="t" r="r" b="b"/>
            <a:pathLst>
              <a:path w="1666875" h="1061084">
                <a:moveTo>
                  <a:pt x="1666483" y="1060972"/>
                </a:moveTo>
                <a:lnTo>
                  <a:pt x="0" y="1060972"/>
                </a:lnTo>
                <a:lnTo>
                  <a:pt x="0" y="0"/>
                </a:lnTo>
                <a:lnTo>
                  <a:pt x="1666483" y="0"/>
                </a:lnTo>
                <a:lnTo>
                  <a:pt x="1666483" y="1060972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74411" y="7152083"/>
            <a:ext cx="1924685" cy="1061085"/>
          </a:xfrm>
          <a:custGeom>
            <a:avLst/>
            <a:gdLst/>
            <a:ahLst/>
            <a:cxnLst/>
            <a:rect l="l" t="t" r="r" b="b"/>
            <a:pathLst>
              <a:path w="1924684" h="1061084">
                <a:moveTo>
                  <a:pt x="1924551" y="1060972"/>
                </a:moveTo>
                <a:lnTo>
                  <a:pt x="0" y="1060972"/>
                </a:lnTo>
                <a:lnTo>
                  <a:pt x="0" y="0"/>
                </a:lnTo>
                <a:lnTo>
                  <a:pt x="1924551" y="0"/>
                </a:lnTo>
                <a:lnTo>
                  <a:pt x="1924551" y="1060972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489463" y="7152083"/>
            <a:ext cx="2391410" cy="1061085"/>
          </a:xfrm>
          <a:custGeom>
            <a:avLst/>
            <a:gdLst/>
            <a:ahLst/>
            <a:cxnLst/>
            <a:rect l="l" t="t" r="r" b="b"/>
            <a:pathLst>
              <a:path w="2391409" h="1061084">
                <a:moveTo>
                  <a:pt x="2390824" y="1060972"/>
                </a:moveTo>
                <a:lnTo>
                  <a:pt x="0" y="1060972"/>
                </a:lnTo>
                <a:lnTo>
                  <a:pt x="0" y="0"/>
                </a:lnTo>
                <a:lnTo>
                  <a:pt x="2390824" y="0"/>
                </a:lnTo>
                <a:lnTo>
                  <a:pt x="2390824" y="1060972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17429" y="8403556"/>
            <a:ext cx="1666875" cy="1035685"/>
          </a:xfrm>
          <a:custGeom>
            <a:avLst/>
            <a:gdLst/>
            <a:ahLst/>
            <a:cxnLst/>
            <a:rect l="l" t="t" r="r" b="b"/>
            <a:pathLst>
              <a:path w="1666875" h="1035684">
                <a:moveTo>
                  <a:pt x="1666483" y="1035257"/>
                </a:moveTo>
                <a:lnTo>
                  <a:pt x="0" y="1035257"/>
                </a:lnTo>
                <a:lnTo>
                  <a:pt x="0" y="0"/>
                </a:lnTo>
                <a:lnTo>
                  <a:pt x="1666483" y="0"/>
                </a:lnTo>
                <a:lnTo>
                  <a:pt x="1666483" y="1035257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74411" y="8403556"/>
            <a:ext cx="1924685" cy="1035685"/>
          </a:xfrm>
          <a:custGeom>
            <a:avLst/>
            <a:gdLst/>
            <a:ahLst/>
            <a:cxnLst/>
            <a:rect l="l" t="t" r="r" b="b"/>
            <a:pathLst>
              <a:path w="1924684" h="1035684">
                <a:moveTo>
                  <a:pt x="1924551" y="1035257"/>
                </a:moveTo>
                <a:lnTo>
                  <a:pt x="0" y="1035257"/>
                </a:lnTo>
                <a:lnTo>
                  <a:pt x="0" y="0"/>
                </a:lnTo>
                <a:lnTo>
                  <a:pt x="1924551" y="0"/>
                </a:lnTo>
                <a:lnTo>
                  <a:pt x="1924551" y="1035257"/>
                </a:lnTo>
                <a:close/>
              </a:path>
            </a:pathLst>
          </a:custGeom>
          <a:solidFill>
            <a:srgbClr val="FF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3489463" y="8403556"/>
            <a:ext cx="2391410" cy="1035685"/>
            <a:chOff x="13489463" y="8403556"/>
            <a:chExt cx="2391410" cy="1035685"/>
          </a:xfrm>
        </p:grpSpPr>
        <p:sp>
          <p:nvSpPr>
            <p:cNvPr id="20" name="object 20"/>
            <p:cNvSpPr/>
            <p:nvPr/>
          </p:nvSpPr>
          <p:spPr>
            <a:xfrm>
              <a:off x="13489463" y="8403556"/>
              <a:ext cx="2391410" cy="1035685"/>
            </a:xfrm>
            <a:custGeom>
              <a:avLst/>
              <a:gdLst/>
              <a:ahLst/>
              <a:cxnLst/>
              <a:rect l="l" t="t" r="r" b="b"/>
              <a:pathLst>
                <a:path w="2391409" h="1035684">
                  <a:moveTo>
                    <a:pt x="2390824" y="1035257"/>
                  </a:moveTo>
                  <a:lnTo>
                    <a:pt x="0" y="1035257"/>
                  </a:lnTo>
                  <a:lnTo>
                    <a:pt x="0" y="0"/>
                  </a:lnTo>
                  <a:lnTo>
                    <a:pt x="2390824" y="0"/>
                  </a:lnTo>
                  <a:lnTo>
                    <a:pt x="2390824" y="1035257"/>
                  </a:lnTo>
                  <a:close/>
                </a:path>
              </a:pathLst>
            </a:custGeom>
            <a:solidFill>
              <a:srgbClr val="FFF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366507" y="8630779"/>
              <a:ext cx="594995" cy="622935"/>
            </a:xfrm>
            <a:custGeom>
              <a:avLst/>
              <a:gdLst/>
              <a:ahLst/>
              <a:cxnLst/>
              <a:rect l="l" t="t" r="r" b="b"/>
              <a:pathLst>
                <a:path w="594994" h="622934">
                  <a:moveTo>
                    <a:pt x="124574" y="348373"/>
                  </a:moveTo>
                  <a:lnTo>
                    <a:pt x="122605" y="338658"/>
                  </a:lnTo>
                  <a:lnTo>
                    <a:pt x="117271" y="330720"/>
                  </a:lnTo>
                  <a:lnTo>
                    <a:pt x="109347" y="325374"/>
                  </a:lnTo>
                  <a:lnTo>
                    <a:pt x="99656" y="323418"/>
                  </a:lnTo>
                  <a:lnTo>
                    <a:pt x="24917" y="323418"/>
                  </a:lnTo>
                  <a:lnTo>
                    <a:pt x="15214" y="325374"/>
                  </a:lnTo>
                  <a:lnTo>
                    <a:pt x="7302" y="330720"/>
                  </a:lnTo>
                  <a:lnTo>
                    <a:pt x="1955" y="338658"/>
                  </a:lnTo>
                  <a:lnTo>
                    <a:pt x="0" y="348373"/>
                  </a:lnTo>
                  <a:lnTo>
                    <a:pt x="0" y="585419"/>
                  </a:lnTo>
                  <a:lnTo>
                    <a:pt x="1955" y="595134"/>
                  </a:lnTo>
                  <a:lnTo>
                    <a:pt x="7302" y="603059"/>
                  </a:lnTo>
                  <a:lnTo>
                    <a:pt x="15214" y="608406"/>
                  </a:lnTo>
                  <a:lnTo>
                    <a:pt x="24917" y="610374"/>
                  </a:lnTo>
                  <a:lnTo>
                    <a:pt x="99656" y="610374"/>
                  </a:lnTo>
                  <a:lnTo>
                    <a:pt x="109347" y="608406"/>
                  </a:lnTo>
                  <a:lnTo>
                    <a:pt x="117271" y="603059"/>
                  </a:lnTo>
                  <a:lnTo>
                    <a:pt x="122605" y="595134"/>
                  </a:lnTo>
                  <a:lnTo>
                    <a:pt x="124574" y="585419"/>
                  </a:lnTo>
                  <a:lnTo>
                    <a:pt x="124574" y="348373"/>
                  </a:lnTo>
                  <a:close/>
                </a:path>
                <a:path w="594994" h="622934">
                  <a:moveTo>
                    <a:pt x="594512" y="399237"/>
                  </a:moveTo>
                  <a:lnTo>
                    <a:pt x="591007" y="388162"/>
                  </a:lnTo>
                  <a:lnTo>
                    <a:pt x="583463" y="375450"/>
                  </a:lnTo>
                  <a:lnTo>
                    <a:pt x="576249" y="362750"/>
                  </a:lnTo>
                  <a:lnTo>
                    <a:pt x="573735" y="351726"/>
                  </a:lnTo>
                  <a:lnTo>
                    <a:pt x="577456" y="343306"/>
                  </a:lnTo>
                  <a:lnTo>
                    <a:pt x="591172" y="324573"/>
                  </a:lnTo>
                  <a:lnTo>
                    <a:pt x="594487" y="316103"/>
                  </a:lnTo>
                  <a:lnTo>
                    <a:pt x="580644" y="280530"/>
                  </a:lnTo>
                  <a:lnTo>
                    <a:pt x="552983" y="253733"/>
                  </a:lnTo>
                  <a:lnTo>
                    <a:pt x="515188" y="248094"/>
                  </a:lnTo>
                  <a:lnTo>
                    <a:pt x="458889" y="246583"/>
                  </a:lnTo>
                  <a:lnTo>
                    <a:pt x="407758" y="247154"/>
                  </a:lnTo>
                  <a:lnTo>
                    <a:pt x="385457" y="247802"/>
                  </a:lnTo>
                  <a:lnTo>
                    <a:pt x="383667" y="224307"/>
                  </a:lnTo>
                  <a:lnTo>
                    <a:pt x="393827" y="194068"/>
                  </a:lnTo>
                  <a:lnTo>
                    <a:pt x="420306" y="139153"/>
                  </a:lnTo>
                  <a:lnTo>
                    <a:pt x="428472" y="109359"/>
                  </a:lnTo>
                  <a:lnTo>
                    <a:pt x="425043" y="49657"/>
                  </a:lnTo>
                  <a:lnTo>
                    <a:pt x="393103" y="8445"/>
                  </a:lnTo>
                  <a:lnTo>
                    <a:pt x="370979" y="0"/>
                  </a:lnTo>
                  <a:lnTo>
                    <a:pt x="353148" y="25"/>
                  </a:lnTo>
                  <a:lnTo>
                    <a:pt x="345452" y="7277"/>
                  </a:lnTo>
                  <a:lnTo>
                    <a:pt x="338264" y="70446"/>
                  </a:lnTo>
                  <a:lnTo>
                    <a:pt x="326872" y="112306"/>
                  </a:lnTo>
                  <a:lnTo>
                    <a:pt x="311823" y="138950"/>
                  </a:lnTo>
                  <a:lnTo>
                    <a:pt x="293738" y="156476"/>
                  </a:lnTo>
                  <a:lnTo>
                    <a:pt x="282511" y="165354"/>
                  </a:lnTo>
                  <a:lnTo>
                    <a:pt x="272440" y="174536"/>
                  </a:lnTo>
                  <a:lnTo>
                    <a:pt x="263944" y="184899"/>
                  </a:lnTo>
                  <a:lnTo>
                    <a:pt x="257429" y="197319"/>
                  </a:lnTo>
                  <a:lnTo>
                    <a:pt x="226517" y="266446"/>
                  </a:lnTo>
                  <a:lnTo>
                    <a:pt x="200139" y="308800"/>
                  </a:lnTo>
                  <a:lnTo>
                    <a:pt x="178536" y="330060"/>
                  </a:lnTo>
                  <a:lnTo>
                    <a:pt x="161937" y="335889"/>
                  </a:lnTo>
                  <a:lnTo>
                    <a:pt x="149479" y="335889"/>
                  </a:lnTo>
                  <a:lnTo>
                    <a:pt x="149479" y="591654"/>
                  </a:lnTo>
                  <a:lnTo>
                    <a:pt x="280238" y="616013"/>
                  </a:lnTo>
                  <a:lnTo>
                    <a:pt x="306412" y="618185"/>
                  </a:lnTo>
                  <a:lnTo>
                    <a:pt x="367804" y="621792"/>
                  </a:lnTo>
                  <a:lnTo>
                    <a:pt x="438785" y="622503"/>
                  </a:lnTo>
                  <a:lnTo>
                    <a:pt x="493699" y="616013"/>
                  </a:lnTo>
                  <a:lnTo>
                    <a:pt x="535724" y="584301"/>
                  </a:lnTo>
                  <a:lnTo>
                    <a:pt x="545528" y="562889"/>
                  </a:lnTo>
                  <a:lnTo>
                    <a:pt x="545338" y="552056"/>
                  </a:lnTo>
                  <a:lnTo>
                    <a:pt x="545274" y="541274"/>
                  </a:lnTo>
                  <a:lnTo>
                    <a:pt x="547077" y="532866"/>
                  </a:lnTo>
                  <a:lnTo>
                    <a:pt x="555167" y="522732"/>
                  </a:lnTo>
                  <a:lnTo>
                    <a:pt x="566585" y="511568"/>
                  </a:lnTo>
                  <a:lnTo>
                    <a:pt x="576783" y="499541"/>
                  </a:lnTo>
                  <a:lnTo>
                    <a:pt x="581177" y="486841"/>
                  </a:lnTo>
                  <a:lnTo>
                    <a:pt x="578942" y="476173"/>
                  </a:lnTo>
                  <a:lnTo>
                    <a:pt x="574103" y="463816"/>
                  </a:lnTo>
                  <a:lnTo>
                    <a:pt x="569480" y="451459"/>
                  </a:lnTo>
                  <a:lnTo>
                    <a:pt x="567829" y="440804"/>
                  </a:lnTo>
                  <a:lnTo>
                    <a:pt x="572439" y="430847"/>
                  </a:lnTo>
                  <a:lnTo>
                    <a:pt x="581571" y="420027"/>
                  </a:lnTo>
                  <a:lnTo>
                    <a:pt x="590499" y="409206"/>
                  </a:lnTo>
                  <a:lnTo>
                    <a:pt x="594512" y="399237"/>
                  </a:lnTo>
                  <a:close/>
                </a:path>
              </a:pathLst>
            </a:custGeom>
            <a:solidFill>
              <a:srgbClr val="0080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00165" y="2135059"/>
            <a:ext cx="5727065" cy="1123950"/>
          </a:xfrm>
          <a:prstGeom prst="rect">
            <a:avLst/>
          </a:prstGeom>
          <a:solidFill>
            <a:srgbClr val="FFD5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600" spc="100" dirty="0">
                <a:latin typeface="Verdana"/>
                <a:cs typeface="Verdana"/>
              </a:rPr>
              <a:t>Н</a:t>
            </a:r>
            <a:r>
              <a:rPr sz="1600" spc="-25" dirty="0">
                <a:latin typeface="Verdana"/>
                <a:cs typeface="Verdana"/>
              </a:rPr>
              <a:t>а</a:t>
            </a:r>
            <a:r>
              <a:rPr sz="1600" spc="25" dirty="0">
                <a:latin typeface="Verdana"/>
                <a:cs typeface="Verdana"/>
              </a:rPr>
              <a:t>зв</a:t>
            </a:r>
            <a:r>
              <a:rPr sz="1600" spc="-25" dirty="0">
                <a:latin typeface="Verdana"/>
                <a:cs typeface="Verdana"/>
              </a:rPr>
              <a:t>а</a:t>
            </a:r>
            <a:r>
              <a:rPr sz="1600" spc="65" dirty="0">
                <a:latin typeface="Verdana"/>
                <a:cs typeface="Verdana"/>
              </a:rPr>
              <a:t>н</a:t>
            </a:r>
            <a:r>
              <a:rPr sz="1600" spc="80" dirty="0">
                <a:latin typeface="Verdana"/>
                <a:cs typeface="Verdana"/>
              </a:rPr>
              <a:t>и</a:t>
            </a:r>
            <a:r>
              <a:rPr sz="1600" spc="50" dirty="0">
                <a:latin typeface="Verdana"/>
                <a:cs typeface="Verdana"/>
              </a:rPr>
              <a:t>е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п</a:t>
            </a:r>
            <a:r>
              <a:rPr sz="1600" spc="45" dirty="0">
                <a:latin typeface="Verdana"/>
                <a:cs typeface="Verdana"/>
              </a:rPr>
              <a:t>о</a:t>
            </a:r>
            <a:r>
              <a:rPr sz="1600" dirty="0">
                <a:latin typeface="Verdana"/>
                <a:cs typeface="Verdana"/>
              </a:rPr>
              <a:t>к</a:t>
            </a:r>
            <a:r>
              <a:rPr sz="1600" spc="-25" dirty="0">
                <a:latin typeface="Verdana"/>
                <a:cs typeface="Verdana"/>
              </a:rPr>
              <a:t>а</a:t>
            </a:r>
            <a:r>
              <a:rPr sz="1600" spc="25" dirty="0">
                <a:latin typeface="Verdana"/>
                <a:cs typeface="Verdana"/>
              </a:rPr>
              <a:t>з</a:t>
            </a:r>
            <a:r>
              <a:rPr sz="1600" spc="-25" dirty="0">
                <a:latin typeface="Verdana"/>
                <a:cs typeface="Verdana"/>
              </a:rPr>
              <a:t>а</a:t>
            </a:r>
            <a:r>
              <a:rPr sz="1600" spc="-10" dirty="0">
                <a:latin typeface="Verdana"/>
                <a:cs typeface="Verdana"/>
              </a:rPr>
              <a:t>т</a:t>
            </a:r>
            <a:r>
              <a:rPr sz="1600" spc="45" dirty="0">
                <a:latin typeface="Verdana"/>
                <a:cs typeface="Verdana"/>
              </a:rPr>
              <a:t>е</a:t>
            </a:r>
            <a:r>
              <a:rPr sz="1600" spc="25" dirty="0">
                <a:latin typeface="Verdana"/>
                <a:cs typeface="Verdana"/>
              </a:rPr>
              <a:t>л</a:t>
            </a:r>
            <a:r>
              <a:rPr sz="1600" spc="15" dirty="0">
                <a:latin typeface="Verdana"/>
                <a:cs typeface="Verdana"/>
              </a:rPr>
              <a:t>я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17429" y="2135059"/>
            <a:ext cx="1666875" cy="1123950"/>
          </a:xfrm>
          <a:prstGeom prst="rect">
            <a:avLst/>
          </a:prstGeom>
          <a:solidFill>
            <a:srgbClr val="FFD5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600" spc="5" dirty="0">
                <a:latin typeface="Verdana"/>
                <a:cs typeface="Verdana"/>
              </a:rPr>
              <a:t>JIRA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74411" y="2135059"/>
            <a:ext cx="1924685" cy="1123950"/>
          </a:xfrm>
          <a:prstGeom prst="rect">
            <a:avLst/>
          </a:prstGeom>
          <a:solidFill>
            <a:srgbClr val="FFD5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600" spc="-5" dirty="0">
                <a:latin typeface="Verdana"/>
                <a:cs typeface="Verdana"/>
              </a:rPr>
              <a:t>Trello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89463" y="2135059"/>
            <a:ext cx="2391410" cy="1123950"/>
          </a:xfrm>
          <a:prstGeom prst="rect">
            <a:avLst/>
          </a:prstGeom>
          <a:solidFill>
            <a:srgbClr val="FFD59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753745" marR="222250" indent="-524510">
              <a:lnSpc>
                <a:spcPct val="113300"/>
              </a:lnSpc>
            </a:pPr>
            <a:r>
              <a:rPr sz="1600" spc="30" dirty="0">
                <a:latin typeface="Verdana"/>
                <a:cs typeface="Verdana"/>
              </a:rPr>
              <a:t>Разрабатываемая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система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0165" y="3449096"/>
            <a:ext cx="5727065" cy="1061085"/>
          </a:xfrm>
          <a:prstGeom prst="rect">
            <a:avLst/>
          </a:prstGeom>
          <a:solidFill>
            <a:srgbClr val="FFEBCC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2266950" marR="711835" indent="-1548130">
              <a:lnSpc>
                <a:spcPct val="113300"/>
              </a:lnSpc>
            </a:pPr>
            <a:r>
              <a:rPr sz="1600" spc="35" dirty="0">
                <a:latin typeface="Verdana"/>
                <a:cs typeface="Verdana"/>
              </a:rPr>
              <a:t>Удобство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использования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на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мобильном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устройстве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00165" y="4700568"/>
            <a:ext cx="5727065" cy="1035685"/>
          </a:xfrm>
          <a:prstGeom prst="rect">
            <a:avLst/>
          </a:prstGeom>
          <a:solidFill>
            <a:srgbClr val="FFEB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110" dirty="0">
                <a:latin typeface="Verdana"/>
                <a:cs typeface="Verdana"/>
              </a:rPr>
              <a:t>П</a:t>
            </a:r>
            <a:r>
              <a:rPr sz="1600" spc="95" dirty="0">
                <a:latin typeface="Verdana"/>
                <a:cs typeface="Verdana"/>
              </a:rPr>
              <a:t>р</a:t>
            </a:r>
            <a:r>
              <a:rPr sz="1600" spc="40" dirty="0">
                <a:latin typeface="Verdana"/>
                <a:cs typeface="Verdana"/>
              </a:rPr>
              <a:t>ос</a:t>
            </a:r>
            <a:r>
              <a:rPr sz="1600" spc="-45" dirty="0">
                <a:latin typeface="Verdana"/>
                <a:cs typeface="Verdana"/>
              </a:rPr>
              <a:t>т</a:t>
            </a:r>
            <a:r>
              <a:rPr sz="1600" spc="40" dirty="0">
                <a:latin typeface="Verdana"/>
                <a:cs typeface="Verdana"/>
              </a:rPr>
              <a:t>о</a:t>
            </a:r>
            <a:r>
              <a:rPr sz="1600" spc="-45" dirty="0">
                <a:latin typeface="Verdana"/>
                <a:cs typeface="Verdana"/>
              </a:rPr>
              <a:t>т</a:t>
            </a:r>
            <a:r>
              <a:rPr sz="1600" spc="-30" dirty="0">
                <a:latin typeface="Verdana"/>
                <a:cs typeface="Verdana"/>
              </a:rPr>
              <a:t>а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в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ос</a:t>
            </a:r>
            <a:r>
              <a:rPr sz="1600" spc="15" dirty="0">
                <a:latin typeface="Verdana"/>
                <a:cs typeface="Verdana"/>
              </a:rPr>
              <a:t>в</a:t>
            </a:r>
            <a:r>
              <a:rPr sz="1600" spc="40" dirty="0">
                <a:latin typeface="Verdana"/>
                <a:cs typeface="Verdana"/>
              </a:rPr>
              <a:t>о</a:t>
            </a:r>
            <a:r>
              <a:rPr sz="1600" spc="30" dirty="0">
                <a:latin typeface="Verdana"/>
                <a:cs typeface="Verdana"/>
              </a:rPr>
              <a:t>е</a:t>
            </a:r>
            <a:r>
              <a:rPr sz="1600" spc="55" dirty="0">
                <a:latin typeface="Verdana"/>
                <a:cs typeface="Verdana"/>
              </a:rPr>
              <a:t>н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75" dirty="0">
                <a:latin typeface="Verdana"/>
                <a:cs typeface="Verdana"/>
              </a:rPr>
              <a:t>и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00165" y="5926326"/>
            <a:ext cx="5727065" cy="1035685"/>
          </a:xfrm>
          <a:prstGeom prst="rect">
            <a:avLst/>
          </a:prstGeom>
          <a:solidFill>
            <a:srgbClr val="FFEBCC"/>
          </a:solidFill>
        </p:spPr>
        <p:txBody>
          <a:bodyPr vert="horz" wrap="square" lIns="0" tIns="212090" rIns="0" bIns="0" rtlCol="0">
            <a:spAutoFit/>
          </a:bodyPr>
          <a:lstStyle/>
          <a:p>
            <a:pPr marL="1149985" marR="737870" indent="-405130">
              <a:lnSpc>
                <a:spcPct val="113300"/>
              </a:lnSpc>
              <a:spcBef>
                <a:spcPts val="1670"/>
              </a:spcBef>
            </a:pPr>
            <a:r>
              <a:rPr sz="1600" spc="70" dirty="0">
                <a:latin typeface="Verdana"/>
                <a:cs typeface="Verdana"/>
              </a:rPr>
              <a:t>Д</a:t>
            </a:r>
            <a:r>
              <a:rPr sz="1600" spc="40" dirty="0">
                <a:latin typeface="Verdana"/>
                <a:cs typeface="Verdana"/>
              </a:rPr>
              <a:t>ос</a:t>
            </a:r>
            <a:r>
              <a:rPr sz="1600" spc="-45" dirty="0">
                <a:latin typeface="Verdana"/>
                <a:cs typeface="Verdana"/>
              </a:rPr>
              <a:t>т</a:t>
            </a:r>
            <a:r>
              <a:rPr sz="1600" spc="-60" dirty="0">
                <a:latin typeface="Verdana"/>
                <a:cs typeface="Verdana"/>
              </a:rPr>
              <a:t>у</a:t>
            </a:r>
            <a:r>
              <a:rPr sz="1600" spc="50" dirty="0">
                <a:latin typeface="Verdana"/>
                <a:cs typeface="Verdana"/>
              </a:rPr>
              <a:t>п</a:t>
            </a:r>
            <a:r>
              <a:rPr sz="1600" spc="55" dirty="0">
                <a:latin typeface="Verdana"/>
                <a:cs typeface="Verdana"/>
              </a:rPr>
              <a:t>н</a:t>
            </a:r>
            <a:r>
              <a:rPr sz="1600" spc="40" dirty="0">
                <a:latin typeface="Verdana"/>
                <a:cs typeface="Verdana"/>
              </a:rPr>
              <a:t>ос</a:t>
            </a:r>
            <a:r>
              <a:rPr sz="1600" spc="-45" dirty="0">
                <a:latin typeface="Verdana"/>
                <a:cs typeface="Verdana"/>
              </a:rPr>
              <a:t>т</a:t>
            </a:r>
            <a:r>
              <a:rPr sz="1600" spc="-15" dirty="0">
                <a:latin typeface="Verdana"/>
                <a:cs typeface="Verdana"/>
              </a:rPr>
              <a:t>ь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с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40" dirty="0">
                <a:latin typeface="Verdana"/>
                <a:cs typeface="Verdana"/>
              </a:rPr>
              <a:t>с</a:t>
            </a:r>
            <a:r>
              <a:rPr sz="1600" spc="-45" dirty="0">
                <a:latin typeface="Verdana"/>
                <a:cs typeface="Verdana"/>
              </a:rPr>
              <a:t>т</a:t>
            </a:r>
            <a:r>
              <a:rPr sz="1600" spc="30" dirty="0">
                <a:latin typeface="Verdana"/>
                <a:cs typeface="Verdana"/>
              </a:rPr>
              <a:t>е</a:t>
            </a:r>
            <a:r>
              <a:rPr sz="1600" spc="140" dirty="0">
                <a:latin typeface="Verdana"/>
                <a:cs typeface="Verdana"/>
              </a:rPr>
              <a:t>м</a:t>
            </a:r>
            <a:r>
              <a:rPr sz="1600" spc="-20" dirty="0">
                <a:latin typeface="Verdana"/>
                <a:cs typeface="Verdana"/>
              </a:rPr>
              <a:t>ы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у</a:t>
            </a:r>
            <a:r>
              <a:rPr sz="1600" spc="15" dirty="0">
                <a:latin typeface="Verdana"/>
                <a:cs typeface="Verdana"/>
              </a:rPr>
              <a:t>в</a:t>
            </a:r>
            <a:r>
              <a:rPr sz="1600" spc="30" dirty="0">
                <a:latin typeface="Verdana"/>
                <a:cs typeface="Verdana"/>
              </a:rPr>
              <a:t>е</a:t>
            </a:r>
            <a:r>
              <a:rPr sz="1600" spc="40" dirty="0">
                <a:latin typeface="Verdana"/>
                <a:cs typeface="Verdana"/>
              </a:rPr>
              <a:t>до</a:t>
            </a:r>
            <a:r>
              <a:rPr sz="1600" spc="140" dirty="0">
                <a:latin typeface="Verdana"/>
                <a:cs typeface="Verdana"/>
              </a:rPr>
              <a:t>м</a:t>
            </a:r>
            <a:r>
              <a:rPr sz="1600" spc="10" dirty="0">
                <a:latin typeface="Verdana"/>
                <a:cs typeface="Verdana"/>
              </a:rPr>
              <a:t>л</a:t>
            </a:r>
            <a:r>
              <a:rPr sz="1600" spc="30" dirty="0">
                <a:latin typeface="Verdana"/>
                <a:cs typeface="Verdana"/>
              </a:rPr>
              <a:t>е</a:t>
            </a:r>
            <a:r>
              <a:rPr sz="1600" spc="55" dirty="0">
                <a:latin typeface="Verdana"/>
                <a:cs typeface="Verdana"/>
              </a:rPr>
              <a:t>н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75" dirty="0">
                <a:latin typeface="Verdana"/>
                <a:cs typeface="Verdana"/>
              </a:rPr>
              <a:t>й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б</a:t>
            </a:r>
            <a:r>
              <a:rPr sz="1600" spc="30" dirty="0">
                <a:latin typeface="Verdana"/>
                <a:cs typeface="Verdana"/>
              </a:rPr>
              <a:t>е</a:t>
            </a:r>
            <a:r>
              <a:rPr sz="1600" spc="10" dirty="0">
                <a:latin typeface="Verdana"/>
                <a:cs typeface="Verdana"/>
              </a:rPr>
              <a:t>з  </a:t>
            </a:r>
            <a:r>
              <a:rPr sz="1600" spc="5" dirty="0">
                <a:latin typeface="Verdana"/>
                <a:cs typeface="Verdana"/>
              </a:rPr>
              <a:t>установки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дополнительного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105" dirty="0">
                <a:latin typeface="Verdana"/>
                <a:cs typeface="Verdana"/>
              </a:rPr>
              <a:t>ПО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00165" y="7152083"/>
            <a:ext cx="5727065" cy="1061085"/>
          </a:xfrm>
          <a:prstGeom prst="rect">
            <a:avLst/>
          </a:prstGeom>
          <a:solidFill>
            <a:srgbClr val="FFEBCC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2364105" marR="320675" indent="-2036445">
              <a:lnSpc>
                <a:spcPct val="113300"/>
              </a:lnSpc>
            </a:pPr>
            <a:r>
              <a:rPr sz="1600" spc="110" dirty="0">
                <a:latin typeface="Verdana"/>
                <a:cs typeface="Verdana"/>
              </a:rPr>
              <a:t>П</a:t>
            </a:r>
            <a:r>
              <a:rPr sz="1600" spc="95" dirty="0">
                <a:latin typeface="Verdana"/>
                <a:cs typeface="Verdana"/>
              </a:rPr>
              <a:t>р</a:t>
            </a:r>
            <a:r>
              <a:rPr sz="1600" spc="40" dirty="0">
                <a:latin typeface="Verdana"/>
                <a:cs typeface="Verdana"/>
              </a:rPr>
              <a:t>ос</a:t>
            </a:r>
            <a:r>
              <a:rPr sz="1600" spc="-45" dirty="0">
                <a:latin typeface="Verdana"/>
                <a:cs typeface="Verdana"/>
              </a:rPr>
              <a:t>т</a:t>
            </a:r>
            <a:r>
              <a:rPr sz="1600" spc="40" dirty="0">
                <a:latin typeface="Verdana"/>
                <a:cs typeface="Verdana"/>
              </a:rPr>
              <a:t>о</a:t>
            </a:r>
            <a:r>
              <a:rPr sz="1600" spc="-45" dirty="0">
                <a:latin typeface="Verdana"/>
                <a:cs typeface="Verdana"/>
              </a:rPr>
              <a:t>т</a:t>
            </a:r>
            <a:r>
              <a:rPr sz="1600" spc="-30" dirty="0">
                <a:latin typeface="Verdana"/>
                <a:cs typeface="Verdana"/>
              </a:rPr>
              <a:t>а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55" dirty="0">
                <a:latin typeface="Verdana"/>
                <a:cs typeface="Verdana"/>
              </a:rPr>
              <a:t>н</a:t>
            </a:r>
            <a:r>
              <a:rPr sz="1600" spc="-45" dirty="0">
                <a:latin typeface="Verdana"/>
                <a:cs typeface="Verdana"/>
              </a:rPr>
              <a:t>т</a:t>
            </a:r>
            <a:r>
              <a:rPr sz="1600" spc="30" dirty="0">
                <a:latin typeface="Verdana"/>
                <a:cs typeface="Verdana"/>
              </a:rPr>
              <a:t>е</a:t>
            </a:r>
            <a:r>
              <a:rPr sz="1600" spc="95" dirty="0">
                <a:latin typeface="Verdana"/>
                <a:cs typeface="Verdana"/>
              </a:rPr>
              <a:t>р</a:t>
            </a:r>
            <a:r>
              <a:rPr sz="1600" spc="-95" dirty="0">
                <a:latin typeface="Verdana"/>
                <a:cs typeface="Verdana"/>
              </a:rPr>
              <a:t>ф</a:t>
            </a:r>
            <a:r>
              <a:rPr sz="1600" spc="30" dirty="0">
                <a:latin typeface="Verdana"/>
                <a:cs typeface="Verdana"/>
              </a:rPr>
              <a:t>е</a:t>
            </a:r>
            <a:r>
              <a:rPr sz="1600" spc="70" dirty="0">
                <a:latin typeface="Verdana"/>
                <a:cs typeface="Verdana"/>
              </a:rPr>
              <a:t>й</a:t>
            </a:r>
            <a:r>
              <a:rPr sz="1600" spc="40" dirty="0">
                <a:latin typeface="Verdana"/>
                <a:cs typeface="Verdana"/>
              </a:rPr>
              <a:t>с</a:t>
            </a:r>
            <a:r>
              <a:rPr sz="1600" spc="-30" dirty="0">
                <a:latin typeface="Verdana"/>
                <a:cs typeface="Verdana"/>
              </a:rPr>
              <a:t>а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п</a:t>
            </a:r>
            <a:r>
              <a:rPr sz="1600" spc="95" dirty="0">
                <a:latin typeface="Verdana"/>
                <a:cs typeface="Verdana"/>
              </a:rPr>
              <a:t>р</a:t>
            </a:r>
            <a:r>
              <a:rPr sz="1600" spc="75" dirty="0">
                <a:latin typeface="Verdana"/>
                <a:cs typeface="Verdana"/>
              </a:rPr>
              <a:t>и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в</a:t>
            </a:r>
            <a:r>
              <a:rPr sz="1600" spc="30" dirty="0">
                <a:latin typeface="Verdana"/>
                <a:cs typeface="Verdana"/>
              </a:rPr>
              <a:t>е</a:t>
            </a:r>
            <a:r>
              <a:rPr sz="1600" spc="40" dirty="0">
                <a:latin typeface="Verdana"/>
                <a:cs typeface="Verdana"/>
              </a:rPr>
              <a:t>д</a:t>
            </a:r>
            <a:r>
              <a:rPr sz="1600" spc="30" dirty="0">
                <a:latin typeface="Verdana"/>
                <a:cs typeface="Verdana"/>
              </a:rPr>
              <a:t>е</a:t>
            </a:r>
            <a:r>
              <a:rPr sz="1600" spc="55" dirty="0">
                <a:latin typeface="Verdana"/>
                <a:cs typeface="Verdana"/>
              </a:rPr>
              <a:t>н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75" dirty="0">
                <a:latin typeface="Verdana"/>
                <a:cs typeface="Verdana"/>
              </a:rPr>
              <a:t>и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н</a:t>
            </a:r>
            <a:r>
              <a:rPr sz="1600" spc="30" dirty="0">
                <a:latin typeface="Verdana"/>
                <a:cs typeface="Verdana"/>
              </a:rPr>
              <a:t>е</a:t>
            </a:r>
            <a:r>
              <a:rPr sz="1600" spc="40" dirty="0">
                <a:latin typeface="Verdana"/>
                <a:cs typeface="Verdana"/>
              </a:rPr>
              <a:t>с</a:t>
            </a:r>
            <a:r>
              <a:rPr sz="1600" spc="-25" dirty="0">
                <a:latin typeface="Verdana"/>
                <a:cs typeface="Verdana"/>
              </a:rPr>
              <a:t>к</a:t>
            </a:r>
            <a:r>
              <a:rPr sz="1600" spc="40" dirty="0">
                <a:latin typeface="Verdana"/>
                <a:cs typeface="Verdana"/>
              </a:rPr>
              <a:t>о</a:t>
            </a:r>
            <a:r>
              <a:rPr sz="1600" spc="10" dirty="0">
                <a:latin typeface="Verdana"/>
                <a:cs typeface="Verdana"/>
              </a:rPr>
              <a:t>л</a:t>
            </a:r>
            <a:r>
              <a:rPr sz="1600" spc="-20" dirty="0">
                <a:latin typeface="Verdana"/>
                <a:cs typeface="Verdana"/>
              </a:rPr>
              <a:t>ь</a:t>
            </a:r>
            <a:r>
              <a:rPr sz="1600" spc="-25" dirty="0">
                <a:latin typeface="Verdana"/>
                <a:cs typeface="Verdana"/>
              </a:rPr>
              <a:t>к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-80" dirty="0">
                <a:latin typeface="Verdana"/>
                <a:cs typeface="Verdana"/>
              </a:rPr>
              <a:t>х  </a:t>
            </a:r>
            <a:r>
              <a:rPr sz="1600" spc="25" dirty="0">
                <a:latin typeface="Verdana"/>
                <a:cs typeface="Verdana"/>
              </a:rPr>
              <a:t>проектов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00165" y="8403556"/>
            <a:ext cx="5727065" cy="1035685"/>
          </a:xfrm>
          <a:prstGeom prst="rect">
            <a:avLst/>
          </a:prstGeom>
          <a:solidFill>
            <a:srgbClr val="FFEB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95" dirty="0">
                <a:latin typeface="Verdana"/>
                <a:cs typeface="Verdana"/>
              </a:rPr>
              <a:t>В</a:t>
            </a:r>
            <a:r>
              <a:rPr sz="1600" spc="40" dirty="0">
                <a:latin typeface="Verdana"/>
                <a:cs typeface="Verdana"/>
              </a:rPr>
              <a:t>о</a:t>
            </a:r>
            <a:r>
              <a:rPr sz="1600" spc="10" dirty="0">
                <a:latin typeface="Verdana"/>
                <a:cs typeface="Verdana"/>
              </a:rPr>
              <a:t>з</a:t>
            </a:r>
            <a:r>
              <a:rPr sz="1600" spc="140" dirty="0">
                <a:latin typeface="Verdana"/>
                <a:cs typeface="Verdana"/>
              </a:rPr>
              <a:t>м</a:t>
            </a:r>
            <a:r>
              <a:rPr sz="1600" spc="40" dirty="0">
                <a:latin typeface="Verdana"/>
                <a:cs typeface="Verdana"/>
              </a:rPr>
              <a:t>ож</a:t>
            </a:r>
            <a:r>
              <a:rPr sz="1600" spc="55" dirty="0">
                <a:latin typeface="Verdana"/>
                <a:cs typeface="Verdana"/>
              </a:rPr>
              <a:t>н</a:t>
            </a:r>
            <a:r>
              <a:rPr sz="1600" spc="40" dirty="0">
                <a:latin typeface="Verdana"/>
                <a:cs typeface="Verdana"/>
              </a:rPr>
              <a:t>ос</a:t>
            </a:r>
            <a:r>
              <a:rPr sz="1600" spc="-45" dirty="0">
                <a:latin typeface="Verdana"/>
                <a:cs typeface="Verdana"/>
              </a:rPr>
              <a:t>т</a:t>
            </a:r>
            <a:r>
              <a:rPr sz="1600" spc="-15" dirty="0">
                <a:latin typeface="Verdana"/>
                <a:cs typeface="Verdana"/>
              </a:rPr>
              <a:t>ь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140" dirty="0">
                <a:latin typeface="Verdana"/>
                <a:cs typeface="Verdana"/>
              </a:rPr>
              <a:t>м</a:t>
            </a:r>
            <a:r>
              <a:rPr sz="1600" spc="40" dirty="0">
                <a:latin typeface="Verdana"/>
                <a:cs typeface="Verdana"/>
              </a:rPr>
              <a:t>од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-95" dirty="0">
                <a:latin typeface="Verdana"/>
                <a:cs typeface="Verdana"/>
              </a:rPr>
              <a:t>ф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-25" dirty="0">
                <a:latin typeface="Verdana"/>
                <a:cs typeface="Verdana"/>
              </a:rPr>
              <a:t>к</a:t>
            </a:r>
            <a:r>
              <a:rPr sz="1600" spc="-35" dirty="0">
                <a:latin typeface="Verdana"/>
                <a:cs typeface="Verdana"/>
              </a:rPr>
              <a:t>а</a:t>
            </a:r>
            <a:r>
              <a:rPr sz="1600" spc="55" dirty="0">
                <a:latin typeface="Verdana"/>
                <a:cs typeface="Verdana"/>
              </a:rPr>
              <a:t>ц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75" dirty="0">
                <a:latin typeface="Verdana"/>
                <a:cs typeface="Verdana"/>
              </a:rPr>
              <a:t>и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з</a:t>
            </a:r>
            <a:r>
              <a:rPr sz="1600" spc="-35" dirty="0">
                <a:latin typeface="Verdana"/>
                <a:cs typeface="Verdana"/>
              </a:rPr>
              <a:t>а</a:t>
            </a:r>
            <a:r>
              <a:rPr sz="1600" spc="40" dirty="0">
                <a:latin typeface="Verdana"/>
                <a:cs typeface="Verdana"/>
              </a:rPr>
              <a:t>д</a:t>
            </a:r>
            <a:r>
              <a:rPr sz="1600" spc="-35" dirty="0">
                <a:latin typeface="Verdana"/>
                <a:cs typeface="Verdana"/>
              </a:rPr>
              <a:t>а</a:t>
            </a:r>
            <a:r>
              <a:rPr sz="1600" spc="-15" dirty="0">
                <a:latin typeface="Verdana"/>
                <a:cs typeface="Verdana"/>
              </a:rPr>
              <a:t>ч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366507" y="3675989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4" h="622935">
                <a:moveTo>
                  <a:pt x="124574" y="348361"/>
                </a:moveTo>
                <a:lnTo>
                  <a:pt x="122605" y="338645"/>
                </a:lnTo>
                <a:lnTo>
                  <a:pt x="117271" y="330720"/>
                </a:lnTo>
                <a:lnTo>
                  <a:pt x="109347" y="325374"/>
                </a:lnTo>
                <a:lnTo>
                  <a:pt x="99656" y="323405"/>
                </a:lnTo>
                <a:lnTo>
                  <a:pt x="24917" y="323405"/>
                </a:lnTo>
                <a:lnTo>
                  <a:pt x="15214" y="325374"/>
                </a:lnTo>
                <a:lnTo>
                  <a:pt x="7302" y="330720"/>
                </a:lnTo>
                <a:lnTo>
                  <a:pt x="1955" y="338645"/>
                </a:lnTo>
                <a:lnTo>
                  <a:pt x="0" y="348361"/>
                </a:lnTo>
                <a:lnTo>
                  <a:pt x="0" y="585406"/>
                </a:lnTo>
                <a:lnTo>
                  <a:pt x="1955" y="595122"/>
                </a:lnTo>
                <a:lnTo>
                  <a:pt x="7302" y="603059"/>
                </a:lnTo>
                <a:lnTo>
                  <a:pt x="15214" y="608406"/>
                </a:lnTo>
                <a:lnTo>
                  <a:pt x="24917" y="610362"/>
                </a:lnTo>
                <a:lnTo>
                  <a:pt x="99656" y="610362"/>
                </a:lnTo>
                <a:lnTo>
                  <a:pt x="109347" y="608406"/>
                </a:lnTo>
                <a:lnTo>
                  <a:pt x="117271" y="603059"/>
                </a:lnTo>
                <a:lnTo>
                  <a:pt x="122605" y="595122"/>
                </a:lnTo>
                <a:lnTo>
                  <a:pt x="124574" y="585406"/>
                </a:lnTo>
                <a:lnTo>
                  <a:pt x="124574" y="348361"/>
                </a:lnTo>
                <a:close/>
              </a:path>
              <a:path w="594994" h="622935">
                <a:moveTo>
                  <a:pt x="594512" y="399224"/>
                </a:moveTo>
                <a:lnTo>
                  <a:pt x="591007" y="388150"/>
                </a:lnTo>
                <a:lnTo>
                  <a:pt x="583463" y="375437"/>
                </a:lnTo>
                <a:lnTo>
                  <a:pt x="576249" y="362750"/>
                </a:lnTo>
                <a:lnTo>
                  <a:pt x="573735" y="351726"/>
                </a:lnTo>
                <a:lnTo>
                  <a:pt x="577456" y="343293"/>
                </a:lnTo>
                <a:lnTo>
                  <a:pt x="591172" y="324561"/>
                </a:lnTo>
                <a:lnTo>
                  <a:pt x="594487" y="316090"/>
                </a:lnTo>
                <a:lnTo>
                  <a:pt x="580644" y="280530"/>
                </a:lnTo>
                <a:lnTo>
                  <a:pt x="552983" y="253733"/>
                </a:lnTo>
                <a:lnTo>
                  <a:pt x="515188" y="248094"/>
                </a:lnTo>
                <a:lnTo>
                  <a:pt x="458889" y="246570"/>
                </a:lnTo>
                <a:lnTo>
                  <a:pt x="407758" y="247142"/>
                </a:lnTo>
                <a:lnTo>
                  <a:pt x="385457" y="247789"/>
                </a:lnTo>
                <a:lnTo>
                  <a:pt x="383667" y="224294"/>
                </a:lnTo>
                <a:lnTo>
                  <a:pt x="393827" y="194068"/>
                </a:lnTo>
                <a:lnTo>
                  <a:pt x="420306" y="139153"/>
                </a:lnTo>
                <a:lnTo>
                  <a:pt x="428472" y="109359"/>
                </a:lnTo>
                <a:lnTo>
                  <a:pt x="425043" y="49657"/>
                </a:lnTo>
                <a:lnTo>
                  <a:pt x="393103" y="8432"/>
                </a:lnTo>
                <a:lnTo>
                  <a:pt x="370979" y="0"/>
                </a:lnTo>
                <a:lnTo>
                  <a:pt x="353148" y="12"/>
                </a:lnTo>
                <a:lnTo>
                  <a:pt x="345452" y="7264"/>
                </a:lnTo>
                <a:lnTo>
                  <a:pt x="338264" y="70434"/>
                </a:lnTo>
                <a:lnTo>
                  <a:pt x="326872" y="112293"/>
                </a:lnTo>
                <a:lnTo>
                  <a:pt x="311823" y="138950"/>
                </a:lnTo>
                <a:lnTo>
                  <a:pt x="293738" y="156476"/>
                </a:lnTo>
                <a:lnTo>
                  <a:pt x="282511" y="165341"/>
                </a:lnTo>
                <a:lnTo>
                  <a:pt x="272440" y="174536"/>
                </a:lnTo>
                <a:lnTo>
                  <a:pt x="263944" y="184899"/>
                </a:lnTo>
                <a:lnTo>
                  <a:pt x="257429" y="197307"/>
                </a:lnTo>
                <a:lnTo>
                  <a:pt x="226517" y="266433"/>
                </a:lnTo>
                <a:lnTo>
                  <a:pt x="200139" y="308787"/>
                </a:lnTo>
                <a:lnTo>
                  <a:pt x="178536" y="330060"/>
                </a:lnTo>
                <a:lnTo>
                  <a:pt x="161937" y="335889"/>
                </a:lnTo>
                <a:lnTo>
                  <a:pt x="149479" y="335889"/>
                </a:lnTo>
                <a:lnTo>
                  <a:pt x="149479" y="591642"/>
                </a:lnTo>
                <a:lnTo>
                  <a:pt x="280238" y="616013"/>
                </a:lnTo>
                <a:lnTo>
                  <a:pt x="306412" y="618172"/>
                </a:lnTo>
                <a:lnTo>
                  <a:pt x="367804" y="621779"/>
                </a:lnTo>
                <a:lnTo>
                  <a:pt x="438785" y="622503"/>
                </a:lnTo>
                <a:lnTo>
                  <a:pt x="493699" y="616013"/>
                </a:lnTo>
                <a:lnTo>
                  <a:pt x="535724" y="584288"/>
                </a:lnTo>
                <a:lnTo>
                  <a:pt x="545528" y="562876"/>
                </a:lnTo>
                <a:lnTo>
                  <a:pt x="545338" y="552043"/>
                </a:lnTo>
                <a:lnTo>
                  <a:pt x="545274" y="541261"/>
                </a:lnTo>
                <a:lnTo>
                  <a:pt x="547077" y="532853"/>
                </a:lnTo>
                <a:lnTo>
                  <a:pt x="555167" y="522719"/>
                </a:lnTo>
                <a:lnTo>
                  <a:pt x="566585" y="511556"/>
                </a:lnTo>
                <a:lnTo>
                  <a:pt x="576783" y="499541"/>
                </a:lnTo>
                <a:lnTo>
                  <a:pt x="581177" y="486829"/>
                </a:lnTo>
                <a:lnTo>
                  <a:pt x="578942" y="476161"/>
                </a:lnTo>
                <a:lnTo>
                  <a:pt x="574103" y="463804"/>
                </a:lnTo>
                <a:lnTo>
                  <a:pt x="569480" y="451446"/>
                </a:lnTo>
                <a:lnTo>
                  <a:pt x="567829" y="440804"/>
                </a:lnTo>
                <a:lnTo>
                  <a:pt x="572439" y="430834"/>
                </a:lnTo>
                <a:lnTo>
                  <a:pt x="581571" y="420027"/>
                </a:lnTo>
                <a:lnTo>
                  <a:pt x="590499" y="409194"/>
                </a:lnTo>
                <a:lnTo>
                  <a:pt x="594512" y="399224"/>
                </a:lnTo>
                <a:close/>
              </a:path>
            </a:pathLst>
          </a:custGeom>
          <a:solidFill>
            <a:srgbClr val="008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113605" y="458789"/>
            <a:ext cx="9065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Обзор</a:t>
            </a:r>
            <a:r>
              <a:rPr sz="6000" spc="30" dirty="0"/>
              <a:t> </a:t>
            </a:r>
            <a:r>
              <a:rPr sz="6000" spc="-55" dirty="0"/>
              <a:t>систем-аналогов</a:t>
            </a:r>
            <a:endParaRPr sz="6000"/>
          </a:p>
        </p:txBody>
      </p:sp>
      <p:sp>
        <p:nvSpPr>
          <p:cNvPr id="33" name="object 33"/>
          <p:cNvSpPr/>
          <p:nvPr/>
        </p:nvSpPr>
        <p:spPr>
          <a:xfrm>
            <a:off x="14366507" y="4833035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4" h="622935">
                <a:moveTo>
                  <a:pt x="124574" y="348373"/>
                </a:moveTo>
                <a:lnTo>
                  <a:pt x="122605" y="338658"/>
                </a:lnTo>
                <a:lnTo>
                  <a:pt x="117271" y="330733"/>
                </a:lnTo>
                <a:lnTo>
                  <a:pt x="109347" y="325374"/>
                </a:lnTo>
                <a:lnTo>
                  <a:pt x="99656" y="323418"/>
                </a:lnTo>
                <a:lnTo>
                  <a:pt x="24917" y="323418"/>
                </a:lnTo>
                <a:lnTo>
                  <a:pt x="15214" y="325374"/>
                </a:lnTo>
                <a:lnTo>
                  <a:pt x="7302" y="330733"/>
                </a:lnTo>
                <a:lnTo>
                  <a:pt x="1955" y="338658"/>
                </a:lnTo>
                <a:lnTo>
                  <a:pt x="0" y="348373"/>
                </a:lnTo>
                <a:lnTo>
                  <a:pt x="0" y="585419"/>
                </a:lnTo>
                <a:lnTo>
                  <a:pt x="1955" y="595134"/>
                </a:lnTo>
                <a:lnTo>
                  <a:pt x="7302" y="603059"/>
                </a:lnTo>
                <a:lnTo>
                  <a:pt x="15214" y="608406"/>
                </a:lnTo>
                <a:lnTo>
                  <a:pt x="24917" y="610374"/>
                </a:lnTo>
                <a:lnTo>
                  <a:pt x="99656" y="610374"/>
                </a:lnTo>
                <a:lnTo>
                  <a:pt x="109347" y="608406"/>
                </a:lnTo>
                <a:lnTo>
                  <a:pt x="117271" y="603059"/>
                </a:lnTo>
                <a:lnTo>
                  <a:pt x="122605" y="595134"/>
                </a:lnTo>
                <a:lnTo>
                  <a:pt x="124574" y="585419"/>
                </a:lnTo>
                <a:lnTo>
                  <a:pt x="124574" y="348373"/>
                </a:lnTo>
                <a:close/>
              </a:path>
              <a:path w="594994" h="622935">
                <a:moveTo>
                  <a:pt x="594512" y="399237"/>
                </a:moveTo>
                <a:lnTo>
                  <a:pt x="591007" y="388162"/>
                </a:lnTo>
                <a:lnTo>
                  <a:pt x="583463" y="375450"/>
                </a:lnTo>
                <a:lnTo>
                  <a:pt x="576249" y="362762"/>
                </a:lnTo>
                <a:lnTo>
                  <a:pt x="573735" y="351739"/>
                </a:lnTo>
                <a:lnTo>
                  <a:pt x="577456" y="343306"/>
                </a:lnTo>
                <a:lnTo>
                  <a:pt x="591172" y="324573"/>
                </a:lnTo>
                <a:lnTo>
                  <a:pt x="594487" y="316103"/>
                </a:lnTo>
                <a:lnTo>
                  <a:pt x="580644" y="280543"/>
                </a:lnTo>
                <a:lnTo>
                  <a:pt x="552983" y="253733"/>
                </a:lnTo>
                <a:lnTo>
                  <a:pt x="515188" y="248107"/>
                </a:lnTo>
                <a:lnTo>
                  <a:pt x="458889" y="246583"/>
                </a:lnTo>
                <a:lnTo>
                  <a:pt x="407758" y="247154"/>
                </a:lnTo>
                <a:lnTo>
                  <a:pt x="385457" y="247802"/>
                </a:lnTo>
                <a:lnTo>
                  <a:pt x="383667" y="224307"/>
                </a:lnTo>
                <a:lnTo>
                  <a:pt x="393827" y="194068"/>
                </a:lnTo>
                <a:lnTo>
                  <a:pt x="420306" y="139153"/>
                </a:lnTo>
                <a:lnTo>
                  <a:pt x="428472" y="109372"/>
                </a:lnTo>
                <a:lnTo>
                  <a:pt x="425043" y="49657"/>
                </a:lnTo>
                <a:lnTo>
                  <a:pt x="393103" y="8445"/>
                </a:lnTo>
                <a:lnTo>
                  <a:pt x="370979" y="0"/>
                </a:lnTo>
                <a:lnTo>
                  <a:pt x="353148" y="25"/>
                </a:lnTo>
                <a:lnTo>
                  <a:pt x="345452" y="7277"/>
                </a:lnTo>
                <a:lnTo>
                  <a:pt x="338264" y="70446"/>
                </a:lnTo>
                <a:lnTo>
                  <a:pt x="326872" y="112306"/>
                </a:lnTo>
                <a:lnTo>
                  <a:pt x="311823" y="138950"/>
                </a:lnTo>
                <a:lnTo>
                  <a:pt x="293738" y="156476"/>
                </a:lnTo>
                <a:lnTo>
                  <a:pt x="282511" y="165354"/>
                </a:lnTo>
                <a:lnTo>
                  <a:pt x="272440" y="174536"/>
                </a:lnTo>
                <a:lnTo>
                  <a:pt x="263944" y="184899"/>
                </a:lnTo>
                <a:lnTo>
                  <a:pt x="257429" y="197319"/>
                </a:lnTo>
                <a:lnTo>
                  <a:pt x="226517" y="266446"/>
                </a:lnTo>
                <a:lnTo>
                  <a:pt x="200139" y="308800"/>
                </a:lnTo>
                <a:lnTo>
                  <a:pt x="178536" y="330073"/>
                </a:lnTo>
                <a:lnTo>
                  <a:pt x="161937" y="335889"/>
                </a:lnTo>
                <a:lnTo>
                  <a:pt x="149479" y="335889"/>
                </a:lnTo>
                <a:lnTo>
                  <a:pt x="149479" y="591654"/>
                </a:lnTo>
                <a:lnTo>
                  <a:pt x="280238" y="616013"/>
                </a:lnTo>
                <a:lnTo>
                  <a:pt x="306412" y="618185"/>
                </a:lnTo>
                <a:lnTo>
                  <a:pt x="367804" y="621792"/>
                </a:lnTo>
                <a:lnTo>
                  <a:pt x="438785" y="622515"/>
                </a:lnTo>
                <a:lnTo>
                  <a:pt x="493699" y="616013"/>
                </a:lnTo>
                <a:lnTo>
                  <a:pt x="535724" y="584301"/>
                </a:lnTo>
                <a:lnTo>
                  <a:pt x="545528" y="562889"/>
                </a:lnTo>
                <a:lnTo>
                  <a:pt x="545338" y="552056"/>
                </a:lnTo>
                <a:lnTo>
                  <a:pt x="545274" y="541274"/>
                </a:lnTo>
                <a:lnTo>
                  <a:pt x="547077" y="532866"/>
                </a:lnTo>
                <a:lnTo>
                  <a:pt x="555167" y="522732"/>
                </a:lnTo>
                <a:lnTo>
                  <a:pt x="566585" y="511568"/>
                </a:lnTo>
                <a:lnTo>
                  <a:pt x="576783" y="499554"/>
                </a:lnTo>
                <a:lnTo>
                  <a:pt x="581177" y="486841"/>
                </a:lnTo>
                <a:lnTo>
                  <a:pt x="578942" y="476173"/>
                </a:lnTo>
                <a:lnTo>
                  <a:pt x="574103" y="463816"/>
                </a:lnTo>
                <a:lnTo>
                  <a:pt x="569480" y="451459"/>
                </a:lnTo>
                <a:lnTo>
                  <a:pt x="567829" y="440817"/>
                </a:lnTo>
                <a:lnTo>
                  <a:pt x="572439" y="430847"/>
                </a:lnTo>
                <a:lnTo>
                  <a:pt x="581571" y="420027"/>
                </a:lnTo>
                <a:lnTo>
                  <a:pt x="590499" y="409206"/>
                </a:lnTo>
                <a:lnTo>
                  <a:pt x="594512" y="399237"/>
                </a:lnTo>
                <a:close/>
              </a:path>
            </a:pathLst>
          </a:custGeom>
          <a:solidFill>
            <a:srgbClr val="008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366507" y="7306043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4" h="622934">
                <a:moveTo>
                  <a:pt x="124574" y="348361"/>
                </a:moveTo>
                <a:lnTo>
                  <a:pt x="122605" y="338658"/>
                </a:lnTo>
                <a:lnTo>
                  <a:pt x="117271" y="330720"/>
                </a:lnTo>
                <a:lnTo>
                  <a:pt x="109347" y="325374"/>
                </a:lnTo>
                <a:lnTo>
                  <a:pt x="99656" y="323418"/>
                </a:lnTo>
                <a:lnTo>
                  <a:pt x="24917" y="323418"/>
                </a:lnTo>
                <a:lnTo>
                  <a:pt x="15214" y="325374"/>
                </a:lnTo>
                <a:lnTo>
                  <a:pt x="7302" y="330720"/>
                </a:lnTo>
                <a:lnTo>
                  <a:pt x="1955" y="338658"/>
                </a:lnTo>
                <a:lnTo>
                  <a:pt x="0" y="348361"/>
                </a:lnTo>
                <a:lnTo>
                  <a:pt x="0" y="585419"/>
                </a:lnTo>
                <a:lnTo>
                  <a:pt x="1955" y="595122"/>
                </a:lnTo>
                <a:lnTo>
                  <a:pt x="7302" y="603059"/>
                </a:lnTo>
                <a:lnTo>
                  <a:pt x="15214" y="608406"/>
                </a:lnTo>
                <a:lnTo>
                  <a:pt x="24917" y="610362"/>
                </a:lnTo>
                <a:lnTo>
                  <a:pt x="99656" y="610362"/>
                </a:lnTo>
                <a:lnTo>
                  <a:pt x="109347" y="608406"/>
                </a:lnTo>
                <a:lnTo>
                  <a:pt x="117271" y="603059"/>
                </a:lnTo>
                <a:lnTo>
                  <a:pt x="122605" y="595122"/>
                </a:lnTo>
                <a:lnTo>
                  <a:pt x="124574" y="585419"/>
                </a:lnTo>
                <a:lnTo>
                  <a:pt x="124574" y="348361"/>
                </a:lnTo>
                <a:close/>
              </a:path>
              <a:path w="594994" h="622934">
                <a:moveTo>
                  <a:pt x="594512" y="399237"/>
                </a:moveTo>
                <a:lnTo>
                  <a:pt x="591007" y="388150"/>
                </a:lnTo>
                <a:lnTo>
                  <a:pt x="583463" y="375450"/>
                </a:lnTo>
                <a:lnTo>
                  <a:pt x="576249" y="362750"/>
                </a:lnTo>
                <a:lnTo>
                  <a:pt x="573735" y="351726"/>
                </a:lnTo>
                <a:lnTo>
                  <a:pt x="577456" y="343293"/>
                </a:lnTo>
                <a:lnTo>
                  <a:pt x="591172" y="324573"/>
                </a:lnTo>
                <a:lnTo>
                  <a:pt x="594487" y="316103"/>
                </a:lnTo>
                <a:lnTo>
                  <a:pt x="580644" y="280530"/>
                </a:lnTo>
                <a:lnTo>
                  <a:pt x="552983" y="253733"/>
                </a:lnTo>
                <a:lnTo>
                  <a:pt x="515188" y="248094"/>
                </a:lnTo>
                <a:lnTo>
                  <a:pt x="458889" y="246583"/>
                </a:lnTo>
                <a:lnTo>
                  <a:pt x="407758" y="247154"/>
                </a:lnTo>
                <a:lnTo>
                  <a:pt x="385457" y="247789"/>
                </a:lnTo>
                <a:lnTo>
                  <a:pt x="383667" y="224307"/>
                </a:lnTo>
                <a:lnTo>
                  <a:pt x="393827" y="194068"/>
                </a:lnTo>
                <a:lnTo>
                  <a:pt x="420306" y="139153"/>
                </a:lnTo>
                <a:lnTo>
                  <a:pt x="428472" y="109359"/>
                </a:lnTo>
                <a:lnTo>
                  <a:pt x="425043" y="49657"/>
                </a:lnTo>
                <a:lnTo>
                  <a:pt x="393103" y="8445"/>
                </a:lnTo>
                <a:lnTo>
                  <a:pt x="370979" y="0"/>
                </a:lnTo>
                <a:lnTo>
                  <a:pt x="353148" y="12"/>
                </a:lnTo>
                <a:lnTo>
                  <a:pt x="345452" y="7277"/>
                </a:lnTo>
                <a:lnTo>
                  <a:pt x="338264" y="70446"/>
                </a:lnTo>
                <a:lnTo>
                  <a:pt x="326872" y="112306"/>
                </a:lnTo>
                <a:lnTo>
                  <a:pt x="311823" y="138950"/>
                </a:lnTo>
                <a:lnTo>
                  <a:pt x="293738" y="156476"/>
                </a:lnTo>
                <a:lnTo>
                  <a:pt x="282511" y="165354"/>
                </a:lnTo>
                <a:lnTo>
                  <a:pt x="272440" y="174536"/>
                </a:lnTo>
                <a:lnTo>
                  <a:pt x="263944" y="184899"/>
                </a:lnTo>
                <a:lnTo>
                  <a:pt x="257429" y="197319"/>
                </a:lnTo>
                <a:lnTo>
                  <a:pt x="226517" y="266433"/>
                </a:lnTo>
                <a:lnTo>
                  <a:pt x="200139" y="308800"/>
                </a:lnTo>
                <a:lnTo>
                  <a:pt x="178536" y="330060"/>
                </a:lnTo>
                <a:lnTo>
                  <a:pt x="161937" y="335889"/>
                </a:lnTo>
                <a:lnTo>
                  <a:pt x="149479" y="335889"/>
                </a:lnTo>
                <a:lnTo>
                  <a:pt x="149479" y="591654"/>
                </a:lnTo>
                <a:lnTo>
                  <a:pt x="280238" y="616013"/>
                </a:lnTo>
                <a:lnTo>
                  <a:pt x="306412" y="618172"/>
                </a:lnTo>
                <a:lnTo>
                  <a:pt x="367804" y="621779"/>
                </a:lnTo>
                <a:lnTo>
                  <a:pt x="438785" y="622503"/>
                </a:lnTo>
                <a:lnTo>
                  <a:pt x="493699" y="616013"/>
                </a:lnTo>
                <a:lnTo>
                  <a:pt x="535724" y="584301"/>
                </a:lnTo>
                <a:lnTo>
                  <a:pt x="545528" y="562889"/>
                </a:lnTo>
                <a:lnTo>
                  <a:pt x="545338" y="552056"/>
                </a:lnTo>
                <a:lnTo>
                  <a:pt x="545274" y="541274"/>
                </a:lnTo>
                <a:lnTo>
                  <a:pt x="547077" y="532866"/>
                </a:lnTo>
                <a:lnTo>
                  <a:pt x="555167" y="522732"/>
                </a:lnTo>
                <a:lnTo>
                  <a:pt x="566585" y="511568"/>
                </a:lnTo>
                <a:lnTo>
                  <a:pt x="576783" y="499541"/>
                </a:lnTo>
                <a:lnTo>
                  <a:pt x="581177" y="486841"/>
                </a:lnTo>
                <a:lnTo>
                  <a:pt x="578942" y="476173"/>
                </a:lnTo>
                <a:lnTo>
                  <a:pt x="574103" y="463804"/>
                </a:lnTo>
                <a:lnTo>
                  <a:pt x="569480" y="451459"/>
                </a:lnTo>
                <a:lnTo>
                  <a:pt x="567829" y="440804"/>
                </a:lnTo>
                <a:lnTo>
                  <a:pt x="572439" y="430847"/>
                </a:lnTo>
                <a:lnTo>
                  <a:pt x="581571" y="420027"/>
                </a:lnTo>
                <a:lnTo>
                  <a:pt x="590499" y="409206"/>
                </a:lnTo>
                <a:lnTo>
                  <a:pt x="594512" y="399237"/>
                </a:lnTo>
                <a:close/>
              </a:path>
            </a:pathLst>
          </a:custGeom>
          <a:solidFill>
            <a:srgbClr val="008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005043" y="3674300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5" h="622935">
                <a:moveTo>
                  <a:pt x="124574" y="37096"/>
                </a:moveTo>
                <a:lnTo>
                  <a:pt x="122605" y="27381"/>
                </a:lnTo>
                <a:lnTo>
                  <a:pt x="117271" y="19443"/>
                </a:lnTo>
                <a:lnTo>
                  <a:pt x="109347" y="14097"/>
                </a:lnTo>
                <a:lnTo>
                  <a:pt x="99656" y="12141"/>
                </a:lnTo>
                <a:lnTo>
                  <a:pt x="24917" y="12141"/>
                </a:lnTo>
                <a:lnTo>
                  <a:pt x="15214" y="14097"/>
                </a:lnTo>
                <a:lnTo>
                  <a:pt x="7302" y="19443"/>
                </a:lnTo>
                <a:lnTo>
                  <a:pt x="1955" y="27381"/>
                </a:lnTo>
                <a:lnTo>
                  <a:pt x="0" y="37096"/>
                </a:lnTo>
                <a:lnTo>
                  <a:pt x="0" y="274142"/>
                </a:lnTo>
                <a:lnTo>
                  <a:pt x="1955" y="283857"/>
                </a:lnTo>
                <a:lnTo>
                  <a:pt x="7302" y="291782"/>
                </a:lnTo>
                <a:lnTo>
                  <a:pt x="15214" y="297129"/>
                </a:lnTo>
                <a:lnTo>
                  <a:pt x="24917" y="299097"/>
                </a:lnTo>
                <a:lnTo>
                  <a:pt x="99656" y="299097"/>
                </a:lnTo>
                <a:lnTo>
                  <a:pt x="109347" y="297129"/>
                </a:lnTo>
                <a:lnTo>
                  <a:pt x="117271" y="291782"/>
                </a:lnTo>
                <a:lnTo>
                  <a:pt x="122605" y="283857"/>
                </a:lnTo>
                <a:lnTo>
                  <a:pt x="124574" y="274142"/>
                </a:lnTo>
                <a:lnTo>
                  <a:pt x="124574" y="37096"/>
                </a:lnTo>
                <a:close/>
              </a:path>
              <a:path w="594995" h="622935">
                <a:moveTo>
                  <a:pt x="594512" y="223278"/>
                </a:moveTo>
                <a:lnTo>
                  <a:pt x="590499" y="213309"/>
                </a:lnTo>
                <a:lnTo>
                  <a:pt x="581571" y="202476"/>
                </a:lnTo>
                <a:lnTo>
                  <a:pt x="572439" y="191668"/>
                </a:lnTo>
                <a:lnTo>
                  <a:pt x="567829" y="181698"/>
                </a:lnTo>
                <a:lnTo>
                  <a:pt x="569468" y="171056"/>
                </a:lnTo>
                <a:lnTo>
                  <a:pt x="574103" y="158699"/>
                </a:lnTo>
                <a:lnTo>
                  <a:pt x="578942" y="146342"/>
                </a:lnTo>
                <a:lnTo>
                  <a:pt x="581177" y="135674"/>
                </a:lnTo>
                <a:lnTo>
                  <a:pt x="576783" y="122961"/>
                </a:lnTo>
                <a:lnTo>
                  <a:pt x="566585" y="110947"/>
                </a:lnTo>
                <a:lnTo>
                  <a:pt x="555167" y="99783"/>
                </a:lnTo>
                <a:lnTo>
                  <a:pt x="547077" y="89649"/>
                </a:lnTo>
                <a:lnTo>
                  <a:pt x="545274" y="81241"/>
                </a:lnTo>
                <a:lnTo>
                  <a:pt x="545338" y="70459"/>
                </a:lnTo>
                <a:lnTo>
                  <a:pt x="545528" y="59626"/>
                </a:lnTo>
                <a:lnTo>
                  <a:pt x="544106" y="51041"/>
                </a:lnTo>
                <a:lnTo>
                  <a:pt x="507441" y="13309"/>
                </a:lnTo>
                <a:lnTo>
                  <a:pt x="438785" y="0"/>
                </a:lnTo>
                <a:lnTo>
                  <a:pt x="367804" y="723"/>
                </a:lnTo>
                <a:lnTo>
                  <a:pt x="306400" y="4330"/>
                </a:lnTo>
                <a:lnTo>
                  <a:pt x="280238" y="6489"/>
                </a:lnTo>
                <a:lnTo>
                  <a:pt x="149479" y="30861"/>
                </a:lnTo>
                <a:lnTo>
                  <a:pt x="149479" y="286613"/>
                </a:lnTo>
                <a:lnTo>
                  <a:pt x="161937" y="286613"/>
                </a:lnTo>
                <a:lnTo>
                  <a:pt x="178536" y="292442"/>
                </a:lnTo>
                <a:lnTo>
                  <a:pt x="200139" y="313715"/>
                </a:lnTo>
                <a:lnTo>
                  <a:pt x="226517" y="356069"/>
                </a:lnTo>
                <a:lnTo>
                  <a:pt x="257429" y="425196"/>
                </a:lnTo>
                <a:lnTo>
                  <a:pt x="263944" y="437616"/>
                </a:lnTo>
                <a:lnTo>
                  <a:pt x="272440" y="447979"/>
                </a:lnTo>
                <a:lnTo>
                  <a:pt x="282511" y="457161"/>
                </a:lnTo>
                <a:lnTo>
                  <a:pt x="293738" y="466026"/>
                </a:lnTo>
                <a:lnTo>
                  <a:pt x="311823" y="483552"/>
                </a:lnTo>
                <a:lnTo>
                  <a:pt x="326859" y="510209"/>
                </a:lnTo>
                <a:lnTo>
                  <a:pt x="338264" y="552069"/>
                </a:lnTo>
                <a:lnTo>
                  <a:pt x="345452" y="615238"/>
                </a:lnTo>
                <a:lnTo>
                  <a:pt x="353148" y="622490"/>
                </a:lnTo>
                <a:lnTo>
                  <a:pt x="393103" y="614070"/>
                </a:lnTo>
                <a:lnTo>
                  <a:pt x="425043" y="572846"/>
                </a:lnTo>
                <a:lnTo>
                  <a:pt x="430022" y="544118"/>
                </a:lnTo>
                <a:lnTo>
                  <a:pt x="428472" y="513143"/>
                </a:lnTo>
                <a:lnTo>
                  <a:pt x="420306" y="483349"/>
                </a:lnTo>
                <a:lnTo>
                  <a:pt x="393827" y="428434"/>
                </a:lnTo>
                <a:lnTo>
                  <a:pt x="383667" y="398208"/>
                </a:lnTo>
                <a:lnTo>
                  <a:pt x="385457" y="374713"/>
                </a:lnTo>
                <a:lnTo>
                  <a:pt x="407758" y="375361"/>
                </a:lnTo>
                <a:lnTo>
                  <a:pt x="458889" y="375932"/>
                </a:lnTo>
                <a:lnTo>
                  <a:pt x="515188" y="374408"/>
                </a:lnTo>
                <a:lnTo>
                  <a:pt x="552983" y="368782"/>
                </a:lnTo>
                <a:lnTo>
                  <a:pt x="580644" y="341972"/>
                </a:lnTo>
                <a:lnTo>
                  <a:pt x="594487" y="306412"/>
                </a:lnTo>
                <a:lnTo>
                  <a:pt x="591172" y="297942"/>
                </a:lnTo>
                <a:lnTo>
                  <a:pt x="577456" y="279209"/>
                </a:lnTo>
                <a:lnTo>
                  <a:pt x="573735" y="270776"/>
                </a:lnTo>
                <a:lnTo>
                  <a:pt x="576249" y="259753"/>
                </a:lnTo>
                <a:lnTo>
                  <a:pt x="583463" y="247065"/>
                </a:lnTo>
                <a:lnTo>
                  <a:pt x="591007" y="234353"/>
                </a:lnTo>
                <a:lnTo>
                  <a:pt x="594512" y="223278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86823" y="3674300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5" h="622935">
                <a:moveTo>
                  <a:pt x="124561" y="37096"/>
                </a:moveTo>
                <a:lnTo>
                  <a:pt x="122605" y="27381"/>
                </a:lnTo>
                <a:lnTo>
                  <a:pt x="117259" y="19443"/>
                </a:lnTo>
                <a:lnTo>
                  <a:pt x="109347" y="14097"/>
                </a:lnTo>
                <a:lnTo>
                  <a:pt x="99644" y="12141"/>
                </a:lnTo>
                <a:lnTo>
                  <a:pt x="24904" y="12141"/>
                </a:lnTo>
                <a:lnTo>
                  <a:pt x="15214" y="14097"/>
                </a:lnTo>
                <a:lnTo>
                  <a:pt x="7289" y="19443"/>
                </a:lnTo>
                <a:lnTo>
                  <a:pt x="1955" y="27381"/>
                </a:lnTo>
                <a:lnTo>
                  <a:pt x="0" y="37096"/>
                </a:lnTo>
                <a:lnTo>
                  <a:pt x="0" y="274142"/>
                </a:lnTo>
                <a:lnTo>
                  <a:pt x="1955" y="283857"/>
                </a:lnTo>
                <a:lnTo>
                  <a:pt x="7289" y="291782"/>
                </a:lnTo>
                <a:lnTo>
                  <a:pt x="15214" y="297129"/>
                </a:lnTo>
                <a:lnTo>
                  <a:pt x="24904" y="299097"/>
                </a:lnTo>
                <a:lnTo>
                  <a:pt x="99644" y="299097"/>
                </a:lnTo>
                <a:lnTo>
                  <a:pt x="109347" y="297129"/>
                </a:lnTo>
                <a:lnTo>
                  <a:pt x="117259" y="291782"/>
                </a:lnTo>
                <a:lnTo>
                  <a:pt x="122605" y="283857"/>
                </a:lnTo>
                <a:lnTo>
                  <a:pt x="124561" y="274142"/>
                </a:lnTo>
                <a:lnTo>
                  <a:pt x="124561" y="37096"/>
                </a:lnTo>
                <a:close/>
              </a:path>
              <a:path w="594995" h="622935">
                <a:moveTo>
                  <a:pt x="594512" y="223278"/>
                </a:moveTo>
                <a:lnTo>
                  <a:pt x="590499" y="213309"/>
                </a:lnTo>
                <a:lnTo>
                  <a:pt x="581571" y="202476"/>
                </a:lnTo>
                <a:lnTo>
                  <a:pt x="572439" y="191668"/>
                </a:lnTo>
                <a:lnTo>
                  <a:pt x="567829" y="181698"/>
                </a:lnTo>
                <a:lnTo>
                  <a:pt x="569468" y="171056"/>
                </a:lnTo>
                <a:lnTo>
                  <a:pt x="574103" y="158699"/>
                </a:lnTo>
                <a:lnTo>
                  <a:pt x="578929" y="146342"/>
                </a:lnTo>
                <a:lnTo>
                  <a:pt x="581177" y="135674"/>
                </a:lnTo>
                <a:lnTo>
                  <a:pt x="576770" y="122961"/>
                </a:lnTo>
                <a:lnTo>
                  <a:pt x="566585" y="110947"/>
                </a:lnTo>
                <a:lnTo>
                  <a:pt x="555167" y="99783"/>
                </a:lnTo>
                <a:lnTo>
                  <a:pt x="547077" y="89649"/>
                </a:lnTo>
                <a:lnTo>
                  <a:pt x="545261" y="81241"/>
                </a:lnTo>
                <a:lnTo>
                  <a:pt x="545325" y="70459"/>
                </a:lnTo>
                <a:lnTo>
                  <a:pt x="545515" y="59626"/>
                </a:lnTo>
                <a:lnTo>
                  <a:pt x="544093" y="51041"/>
                </a:lnTo>
                <a:lnTo>
                  <a:pt x="507428" y="13309"/>
                </a:lnTo>
                <a:lnTo>
                  <a:pt x="438772" y="0"/>
                </a:lnTo>
                <a:lnTo>
                  <a:pt x="367792" y="723"/>
                </a:lnTo>
                <a:lnTo>
                  <a:pt x="306400" y="4330"/>
                </a:lnTo>
                <a:lnTo>
                  <a:pt x="280238" y="6489"/>
                </a:lnTo>
                <a:lnTo>
                  <a:pt x="149466" y="30861"/>
                </a:lnTo>
                <a:lnTo>
                  <a:pt x="149466" y="286613"/>
                </a:lnTo>
                <a:lnTo>
                  <a:pt x="161925" y="286613"/>
                </a:lnTo>
                <a:lnTo>
                  <a:pt x="178523" y="292442"/>
                </a:lnTo>
                <a:lnTo>
                  <a:pt x="200139" y="313715"/>
                </a:lnTo>
                <a:lnTo>
                  <a:pt x="226517" y="356069"/>
                </a:lnTo>
                <a:lnTo>
                  <a:pt x="257416" y="425196"/>
                </a:lnTo>
                <a:lnTo>
                  <a:pt x="263931" y="437616"/>
                </a:lnTo>
                <a:lnTo>
                  <a:pt x="272440" y="447979"/>
                </a:lnTo>
                <a:lnTo>
                  <a:pt x="282511" y="457161"/>
                </a:lnTo>
                <a:lnTo>
                  <a:pt x="293738" y="466026"/>
                </a:lnTo>
                <a:lnTo>
                  <a:pt x="311823" y="483552"/>
                </a:lnTo>
                <a:lnTo>
                  <a:pt x="326859" y="510209"/>
                </a:lnTo>
                <a:lnTo>
                  <a:pt x="338264" y="552069"/>
                </a:lnTo>
                <a:lnTo>
                  <a:pt x="345440" y="615238"/>
                </a:lnTo>
                <a:lnTo>
                  <a:pt x="353136" y="622490"/>
                </a:lnTo>
                <a:lnTo>
                  <a:pt x="393090" y="614070"/>
                </a:lnTo>
                <a:lnTo>
                  <a:pt x="425030" y="572846"/>
                </a:lnTo>
                <a:lnTo>
                  <a:pt x="430009" y="544118"/>
                </a:lnTo>
                <a:lnTo>
                  <a:pt x="428472" y="513143"/>
                </a:lnTo>
                <a:lnTo>
                  <a:pt x="420293" y="483349"/>
                </a:lnTo>
                <a:lnTo>
                  <a:pt x="393814" y="428434"/>
                </a:lnTo>
                <a:lnTo>
                  <a:pt x="383654" y="398208"/>
                </a:lnTo>
                <a:lnTo>
                  <a:pt x="385457" y="374713"/>
                </a:lnTo>
                <a:lnTo>
                  <a:pt x="407758" y="375361"/>
                </a:lnTo>
                <a:lnTo>
                  <a:pt x="458889" y="375932"/>
                </a:lnTo>
                <a:lnTo>
                  <a:pt x="515175" y="374408"/>
                </a:lnTo>
                <a:lnTo>
                  <a:pt x="552970" y="368782"/>
                </a:lnTo>
                <a:lnTo>
                  <a:pt x="580644" y="341972"/>
                </a:lnTo>
                <a:lnTo>
                  <a:pt x="594474" y="306412"/>
                </a:lnTo>
                <a:lnTo>
                  <a:pt x="591172" y="297942"/>
                </a:lnTo>
                <a:lnTo>
                  <a:pt x="577456" y="279209"/>
                </a:lnTo>
                <a:lnTo>
                  <a:pt x="573722" y="270776"/>
                </a:lnTo>
                <a:lnTo>
                  <a:pt x="576249" y="259753"/>
                </a:lnTo>
                <a:lnTo>
                  <a:pt x="583463" y="247065"/>
                </a:lnTo>
                <a:lnTo>
                  <a:pt x="590994" y="234353"/>
                </a:lnTo>
                <a:lnTo>
                  <a:pt x="594512" y="223278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86823" y="4831358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5" h="622935">
                <a:moveTo>
                  <a:pt x="124561" y="37096"/>
                </a:moveTo>
                <a:lnTo>
                  <a:pt x="122605" y="27381"/>
                </a:lnTo>
                <a:lnTo>
                  <a:pt x="117259" y="19443"/>
                </a:lnTo>
                <a:lnTo>
                  <a:pt x="109347" y="14097"/>
                </a:lnTo>
                <a:lnTo>
                  <a:pt x="99644" y="12141"/>
                </a:lnTo>
                <a:lnTo>
                  <a:pt x="24904" y="12141"/>
                </a:lnTo>
                <a:lnTo>
                  <a:pt x="15214" y="14097"/>
                </a:lnTo>
                <a:lnTo>
                  <a:pt x="7289" y="19443"/>
                </a:lnTo>
                <a:lnTo>
                  <a:pt x="1955" y="27381"/>
                </a:lnTo>
                <a:lnTo>
                  <a:pt x="0" y="37096"/>
                </a:lnTo>
                <a:lnTo>
                  <a:pt x="0" y="274142"/>
                </a:lnTo>
                <a:lnTo>
                  <a:pt x="1955" y="283857"/>
                </a:lnTo>
                <a:lnTo>
                  <a:pt x="7289" y="291782"/>
                </a:lnTo>
                <a:lnTo>
                  <a:pt x="15214" y="297129"/>
                </a:lnTo>
                <a:lnTo>
                  <a:pt x="24904" y="299097"/>
                </a:lnTo>
                <a:lnTo>
                  <a:pt x="99644" y="299097"/>
                </a:lnTo>
                <a:lnTo>
                  <a:pt x="109347" y="297129"/>
                </a:lnTo>
                <a:lnTo>
                  <a:pt x="117259" y="291782"/>
                </a:lnTo>
                <a:lnTo>
                  <a:pt x="122605" y="283857"/>
                </a:lnTo>
                <a:lnTo>
                  <a:pt x="124561" y="274142"/>
                </a:lnTo>
                <a:lnTo>
                  <a:pt x="124561" y="37096"/>
                </a:lnTo>
                <a:close/>
              </a:path>
              <a:path w="594995" h="622935">
                <a:moveTo>
                  <a:pt x="594512" y="223278"/>
                </a:moveTo>
                <a:lnTo>
                  <a:pt x="590499" y="213309"/>
                </a:lnTo>
                <a:lnTo>
                  <a:pt x="581571" y="202476"/>
                </a:lnTo>
                <a:lnTo>
                  <a:pt x="572439" y="191668"/>
                </a:lnTo>
                <a:lnTo>
                  <a:pt x="567829" y="181698"/>
                </a:lnTo>
                <a:lnTo>
                  <a:pt x="569468" y="171056"/>
                </a:lnTo>
                <a:lnTo>
                  <a:pt x="574103" y="158699"/>
                </a:lnTo>
                <a:lnTo>
                  <a:pt x="578929" y="146342"/>
                </a:lnTo>
                <a:lnTo>
                  <a:pt x="581177" y="135674"/>
                </a:lnTo>
                <a:lnTo>
                  <a:pt x="576770" y="122961"/>
                </a:lnTo>
                <a:lnTo>
                  <a:pt x="566585" y="110947"/>
                </a:lnTo>
                <a:lnTo>
                  <a:pt x="555167" y="99771"/>
                </a:lnTo>
                <a:lnTo>
                  <a:pt x="547077" y="89649"/>
                </a:lnTo>
                <a:lnTo>
                  <a:pt x="545261" y="81241"/>
                </a:lnTo>
                <a:lnTo>
                  <a:pt x="545325" y="70459"/>
                </a:lnTo>
                <a:lnTo>
                  <a:pt x="545515" y="59626"/>
                </a:lnTo>
                <a:lnTo>
                  <a:pt x="544093" y="51041"/>
                </a:lnTo>
                <a:lnTo>
                  <a:pt x="507428" y="13309"/>
                </a:lnTo>
                <a:lnTo>
                  <a:pt x="438772" y="0"/>
                </a:lnTo>
                <a:lnTo>
                  <a:pt x="367792" y="723"/>
                </a:lnTo>
                <a:lnTo>
                  <a:pt x="306400" y="4330"/>
                </a:lnTo>
                <a:lnTo>
                  <a:pt x="280238" y="6489"/>
                </a:lnTo>
                <a:lnTo>
                  <a:pt x="149466" y="30861"/>
                </a:lnTo>
                <a:lnTo>
                  <a:pt x="149466" y="286613"/>
                </a:lnTo>
                <a:lnTo>
                  <a:pt x="161925" y="286613"/>
                </a:lnTo>
                <a:lnTo>
                  <a:pt x="178523" y="292442"/>
                </a:lnTo>
                <a:lnTo>
                  <a:pt x="200139" y="313702"/>
                </a:lnTo>
                <a:lnTo>
                  <a:pt x="226517" y="356069"/>
                </a:lnTo>
                <a:lnTo>
                  <a:pt x="257416" y="425196"/>
                </a:lnTo>
                <a:lnTo>
                  <a:pt x="263931" y="437603"/>
                </a:lnTo>
                <a:lnTo>
                  <a:pt x="272440" y="447967"/>
                </a:lnTo>
                <a:lnTo>
                  <a:pt x="282511" y="457161"/>
                </a:lnTo>
                <a:lnTo>
                  <a:pt x="293738" y="466026"/>
                </a:lnTo>
                <a:lnTo>
                  <a:pt x="311823" y="483552"/>
                </a:lnTo>
                <a:lnTo>
                  <a:pt x="326859" y="510209"/>
                </a:lnTo>
                <a:lnTo>
                  <a:pt x="338264" y="552069"/>
                </a:lnTo>
                <a:lnTo>
                  <a:pt x="345440" y="615238"/>
                </a:lnTo>
                <a:lnTo>
                  <a:pt x="353136" y="622490"/>
                </a:lnTo>
                <a:lnTo>
                  <a:pt x="393090" y="614070"/>
                </a:lnTo>
                <a:lnTo>
                  <a:pt x="425030" y="572846"/>
                </a:lnTo>
                <a:lnTo>
                  <a:pt x="430009" y="544118"/>
                </a:lnTo>
                <a:lnTo>
                  <a:pt x="428472" y="513143"/>
                </a:lnTo>
                <a:lnTo>
                  <a:pt x="420293" y="483349"/>
                </a:lnTo>
                <a:lnTo>
                  <a:pt x="393814" y="428434"/>
                </a:lnTo>
                <a:lnTo>
                  <a:pt x="383654" y="398208"/>
                </a:lnTo>
                <a:lnTo>
                  <a:pt x="385457" y="374713"/>
                </a:lnTo>
                <a:lnTo>
                  <a:pt x="407758" y="375361"/>
                </a:lnTo>
                <a:lnTo>
                  <a:pt x="458889" y="375932"/>
                </a:lnTo>
                <a:lnTo>
                  <a:pt x="515175" y="374408"/>
                </a:lnTo>
                <a:lnTo>
                  <a:pt x="552970" y="368769"/>
                </a:lnTo>
                <a:lnTo>
                  <a:pt x="580644" y="341972"/>
                </a:lnTo>
                <a:lnTo>
                  <a:pt x="594474" y="306412"/>
                </a:lnTo>
                <a:lnTo>
                  <a:pt x="591172" y="297942"/>
                </a:lnTo>
                <a:lnTo>
                  <a:pt x="577456" y="279209"/>
                </a:lnTo>
                <a:lnTo>
                  <a:pt x="573722" y="270776"/>
                </a:lnTo>
                <a:lnTo>
                  <a:pt x="576249" y="259753"/>
                </a:lnTo>
                <a:lnTo>
                  <a:pt x="583463" y="247065"/>
                </a:lnTo>
                <a:lnTo>
                  <a:pt x="590994" y="234353"/>
                </a:lnTo>
                <a:lnTo>
                  <a:pt x="594512" y="223278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005043" y="4833035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5" h="622935">
                <a:moveTo>
                  <a:pt x="124574" y="348373"/>
                </a:moveTo>
                <a:lnTo>
                  <a:pt x="122605" y="338658"/>
                </a:lnTo>
                <a:lnTo>
                  <a:pt x="117271" y="330733"/>
                </a:lnTo>
                <a:lnTo>
                  <a:pt x="109347" y="325374"/>
                </a:lnTo>
                <a:lnTo>
                  <a:pt x="99656" y="323418"/>
                </a:lnTo>
                <a:lnTo>
                  <a:pt x="24917" y="323418"/>
                </a:lnTo>
                <a:lnTo>
                  <a:pt x="15214" y="325374"/>
                </a:lnTo>
                <a:lnTo>
                  <a:pt x="7302" y="330733"/>
                </a:lnTo>
                <a:lnTo>
                  <a:pt x="1955" y="338658"/>
                </a:lnTo>
                <a:lnTo>
                  <a:pt x="0" y="348373"/>
                </a:lnTo>
                <a:lnTo>
                  <a:pt x="0" y="585419"/>
                </a:lnTo>
                <a:lnTo>
                  <a:pt x="1955" y="595134"/>
                </a:lnTo>
                <a:lnTo>
                  <a:pt x="7302" y="603059"/>
                </a:lnTo>
                <a:lnTo>
                  <a:pt x="15214" y="608406"/>
                </a:lnTo>
                <a:lnTo>
                  <a:pt x="24917" y="610374"/>
                </a:lnTo>
                <a:lnTo>
                  <a:pt x="99656" y="610374"/>
                </a:lnTo>
                <a:lnTo>
                  <a:pt x="109347" y="608406"/>
                </a:lnTo>
                <a:lnTo>
                  <a:pt x="117271" y="603059"/>
                </a:lnTo>
                <a:lnTo>
                  <a:pt x="122605" y="595134"/>
                </a:lnTo>
                <a:lnTo>
                  <a:pt x="124574" y="585419"/>
                </a:lnTo>
                <a:lnTo>
                  <a:pt x="124574" y="348373"/>
                </a:lnTo>
                <a:close/>
              </a:path>
              <a:path w="594995" h="622935">
                <a:moveTo>
                  <a:pt x="594512" y="399237"/>
                </a:moveTo>
                <a:lnTo>
                  <a:pt x="591007" y="388162"/>
                </a:lnTo>
                <a:lnTo>
                  <a:pt x="583463" y="375450"/>
                </a:lnTo>
                <a:lnTo>
                  <a:pt x="576249" y="362762"/>
                </a:lnTo>
                <a:lnTo>
                  <a:pt x="573735" y="351739"/>
                </a:lnTo>
                <a:lnTo>
                  <a:pt x="577456" y="343306"/>
                </a:lnTo>
                <a:lnTo>
                  <a:pt x="591172" y="324573"/>
                </a:lnTo>
                <a:lnTo>
                  <a:pt x="594487" y="316103"/>
                </a:lnTo>
                <a:lnTo>
                  <a:pt x="580644" y="280543"/>
                </a:lnTo>
                <a:lnTo>
                  <a:pt x="552983" y="253733"/>
                </a:lnTo>
                <a:lnTo>
                  <a:pt x="515188" y="248107"/>
                </a:lnTo>
                <a:lnTo>
                  <a:pt x="458889" y="246583"/>
                </a:lnTo>
                <a:lnTo>
                  <a:pt x="407758" y="247154"/>
                </a:lnTo>
                <a:lnTo>
                  <a:pt x="385457" y="247802"/>
                </a:lnTo>
                <a:lnTo>
                  <a:pt x="383667" y="224307"/>
                </a:lnTo>
                <a:lnTo>
                  <a:pt x="393827" y="194068"/>
                </a:lnTo>
                <a:lnTo>
                  <a:pt x="420306" y="139153"/>
                </a:lnTo>
                <a:lnTo>
                  <a:pt x="428472" y="109372"/>
                </a:lnTo>
                <a:lnTo>
                  <a:pt x="425043" y="49657"/>
                </a:lnTo>
                <a:lnTo>
                  <a:pt x="393103" y="8445"/>
                </a:lnTo>
                <a:lnTo>
                  <a:pt x="370979" y="0"/>
                </a:lnTo>
                <a:lnTo>
                  <a:pt x="353148" y="25"/>
                </a:lnTo>
                <a:lnTo>
                  <a:pt x="345452" y="7277"/>
                </a:lnTo>
                <a:lnTo>
                  <a:pt x="338264" y="70446"/>
                </a:lnTo>
                <a:lnTo>
                  <a:pt x="326872" y="112306"/>
                </a:lnTo>
                <a:lnTo>
                  <a:pt x="311823" y="138950"/>
                </a:lnTo>
                <a:lnTo>
                  <a:pt x="293738" y="156476"/>
                </a:lnTo>
                <a:lnTo>
                  <a:pt x="282511" y="165354"/>
                </a:lnTo>
                <a:lnTo>
                  <a:pt x="272440" y="174536"/>
                </a:lnTo>
                <a:lnTo>
                  <a:pt x="263944" y="184899"/>
                </a:lnTo>
                <a:lnTo>
                  <a:pt x="257429" y="197319"/>
                </a:lnTo>
                <a:lnTo>
                  <a:pt x="226517" y="266446"/>
                </a:lnTo>
                <a:lnTo>
                  <a:pt x="200139" y="308800"/>
                </a:lnTo>
                <a:lnTo>
                  <a:pt x="178536" y="330073"/>
                </a:lnTo>
                <a:lnTo>
                  <a:pt x="161937" y="335889"/>
                </a:lnTo>
                <a:lnTo>
                  <a:pt x="149479" y="335889"/>
                </a:lnTo>
                <a:lnTo>
                  <a:pt x="149479" y="591654"/>
                </a:lnTo>
                <a:lnTo>
                  <a:pt x="280238" y="616013"/>
                </a:lnTo>
                <a:lnTo>
                  <a:pt x="306412" y="618185"/>
                </a:lnTo>
                <a:lnTo>
                  <a:pt x="367804" y="621792"/>
                </a:lnTo>
                <a:lnTo>
                  <a:pt x="438785" y="622515"/>
                </a:lnTo>
                <a:lnTo>
                  <a:pt x="493699" y="616013"/>
                </a:lnTo>
                <a:lnTo>
                  <a:pt x="535724" y="584301"/>
                </a:lnTo>
                <a:lnTo>
                  <a:pt x="545528" y="562889"/>
                </a:lnTo>
                <a:lnTo>
                  <a:pt x="545338" y="552056"/>
                </a:lnTo>
                <a:lnTo>
                  <a:pt x="545274" y="541274"/>
                </a:lnTo>
                <a:lnTo>
                  <a:pt x="547077" y="532866"/>
                </a:lnTo>
                <a:lnTo>
                  <a:pt x="555167" y="522732"/>
                </a:lnTo>
                <a:lnTo>
                  <a:pt x="566585" y="511568"/>
                </a:lnTo>
                <a:lnTo>
                  <a:pt x="576783" y="499554"/>
                </a:lnTo>
                <a:lnTo>
                  <a:pt x="581177" y="486841"/>
                </a:lnTo>
                <a:lnTo>
                  <a:pt x="578942" y="476173"/>
                </a:lnTo>
                <a:lnTo>
                  <a:pt x="574103" y="463816"/>
                </a:lnTo>
                <a:lnTo>
                  <a:pt x="569468" y="451459"/>
                </a:lnTo>
                <a:lnTo>
                  <a:pt x="567829" y="440817"/>
                </a:lnTo>
                <a:lnTo>
                  <a:pt x="572439" y="430847"/>
                </a:lnTo>
                <a:lnTo>
                  <a:pt x="581571" y="420027"/>
                </a:lnTo>
                <a:lnTo>
                  <a:pt x="590499" y="409206"/>
                </a:lnTo>
                <a:lnTo>
                  <a:pt x="594512" y="399237"/>
                </a:lnTo>
                <a:close/>
              </a:path>
            </a:pathLst>
          </a:custGeom>
          <a:solidFill>
            <a:srgbClr val="008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05043" y="6101435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5" h="622934">
                <a:moveTo>
                  <a:pt x="124574" y="348361"/>
                </a:moveTo>
                <a:lnTo>
                  <a:pt x="122605" y="338645"/>
                </a:lnTo>
                <a:lnTo>
                  <a:pt x="117271" y="330720"/>
                </a:lnTo>
                <a:lnTo>
                  <a:pt x="109347" y="325374"/>
                </a:lnTo>
                <a:lnTo>
                  <a:pt x="99656" y="323405"/>
                </a:lnTo>
                <a:lnTo>
                  <a:pt x="24917" y="323405"/>
                </a:lnTo>
                <a:lnTo>
                  <a:pt x="15214" y="325374"/>
                </a:lnTo>
                <a:lnTo>
                  <a:pt x="7302" y="330720"/>
                </a:lnTo>
                <a:lnTo>
                  <a:pt x="1955" y="338645"/>
                </a:lnTo>
                <a:lnTo>
                  <a:pt x="0" y="348361"/>
                </a:lnTo>
                <a:lnTo>
                  <a:pt x="0" y="585406"/>
                </a:lnTo>
                <a:lnTo>
                  <a:pt x="1955" y="595122"/>
                </a:lnTo>
                <a:lnTo>
                  <a:pt x="7302" y="603059"/>
                </a:lnTo>
                <a:lnTo>
                  <a:pt x="15214" y="608406"/>
                </a:lnTo>
                <a:lnTo>
                  <a:pt x="24917" y="610362"/>
                </a:lnTo>
                <a:lnTo>
                  <a:pt x="99656" y="610362"/>
                </a:lnTo>
                <a:lnTo>
                  <a:pt x="109347" y="608406"/>
                </a:lnTo>
                <a:lnTo>
                  <a:pt x="117271" y="603059"/>
                </a:lnTo>
                <a:lnTo>
                  <a:pt x="122605" y="595122"/>
                </a:lnTo>
                <a:lnTo>
                  <a:pt x="124574" y="585406"/>
                </a:lnTo>
                <a:lnTo>
                  <a:pt x="124574" y="348361"/>
                </a:lnTo>
                <a:close/>
              </a:path>
              <a:path w="594995" h="622934">
                <a:moveTo>
                  <a:pt x="594512" y="399224"/>
                </a:moveTo>
                <a:lnTo>
                  <a:pt x="591007" y="388150"/>
                </a:lnTo>
                <a:lnTo>
                  <a:pt x="583463" y="375437"/>
                </a:lnTo>
                <a:lnTo>
                  <a:pt x="576249" y="362750"/>
                </a:lnTo>
                <a:lnTo>
                  <a:pt x="573735" y="351726"/>
                </a:lnTo>
                <a:lnTo>
                  <a:pt x="577456" y="343293"/>
                </a:lnTo>
                <a:lnTo>
                  <a:pt x="591172" y="324561"/>
                </a:lnTo>
                <a:lnTo>
                  <a:pt x="594487" y="316090"/>
                </a:lnTo>
                <a:lnTo>
                  <a:pt x="580644" y="280530"/>
                </a:lnTo>
                <a:lnTo>
                  <a:pt x="552983" y="253733"/>
                </a:lnTo>
                <a:lnTo>
                  <a:pt x="515188" y="248094"/>
                </a:lnTo>
                <a:lnTo>
                  <a:pt x="458889" y="246570"/>
                </a:lnTo>
                <a:lnTo>
                  <a:pt x="407758" y="247142"/>
                </a:lnTo>
                <a:lnTo>
                  <a:pt x="385457" y="247789"/>
                </a:lnTo>
                <a:lnTo>
                  <a:pt x="383667" y="224294"/>
                </a:lnTo>
                <a:lnTo>
                  <a:pt x="393827" y="194068"/>
                </a:lnTo>
                <a:lnTo>
                  <a:pt x="420306" y="139153"/>
                </a:lnTo>
                <a:lnTo>
                  <a:pt x="428472" y="109359"/>
                </a:lnTo>
                <a:lnTo>
                  <a:pt x="425043" y="49657"/>
                </a:lnTo>
                <a:lnTo>
                  <a:pt x="393103" y="8432"/>
                </a:lnTo>
                <a:lnTo>
                  <a:pt x="370979" y="0"/>
                </a:lnTo>
                <a:lnTo>
                  <a:pt x="353148" y="12"/>
                </a:lnTo>
                <a:lnTo>
                  <a:pt x="345452" y="7264"/>
                </a:lnTo>
                <a:lnTo>
                  <a:pt x="338264" y="70434"/>
                </a:lnTo>
                <a:lnTo>
                  <a:pt x="326872" y="112306"/>
                </a:lnTo>
                <a:lnTo>
                  <a:pt x="311823" y="138950"/>
                </a:lnTo>
                <a:lnTo>
                  <a:pt x="293738" y="156476"/>
                </a:lnTo>
                <a:lnTo>
                  <a:pt x="282511" y="165354"/>
                </a:lnTo>
                <a:lnTo>
                  <a:pt x="272440" y="174536"/>
                </a:lnTo>
                <a:lnTo>
                  <a:pt x="263944" y="184899"/>
                </a:lnTo>
                <a:lnTo>
                  <a:pt x="257429" y="197307"/>
                </a:lnTo>
                <a:lnTo>
                  <a:pt x="226517" y="266433"/>
                </a:lnTo>
                <a:lnTo>
                  <a:pt x="200139" y="308800"/>
                </a:lnTo>
                <a:lnTo>
                  <a:pt x="178536" y="330060"/>
                </a:lnTo>
                <a:lnTo>
                  <a:pt x="161937" y="335889"/>
                </a:lnTo>
                <a:lnTo>
                  <a:pt x="149479" y="335889"/>
                </a:lnTo>
                <a:lnTo>
                  <a:pt x="149479" y="591654"/>
                </a:lnTo>
                <a:lnTo>
                  <a:pt x="280238" y="616013"/>
                </a:lnTo>
                <a:lnTo>
                  <a:pt x="306412" y="618172"/>
                </a:lnTo>
                <a:lnTo>
                  <a:pt x="367804" y="621779"/>
                </a:lnTo>
                <a:lnTo>
                  <a:pt x="438785" y="622503"/>
                </a:lnTo>
                <a:lnTo>
                  <a:pt x="493699" y="616013"/>
                </a:lnTo>
                <a:lnTo>
                  <a:pt x="535724" y="584288"/>
                </a:lnTo>
                <a:lnTo>
                  <a:pt x="545528" y="562876"/>
                </a:lnTo>
                <a:lnTo>
                  <a:pt x="545338" y="552043"/>
                </a:lnTo>
                <a:lnTo>
                  <a:pt x="545274" y="541274"/>
                </a:lnTo>
                <a:lnTo>
                  <a:pt x="547077" y="532853"/>
                </a:lnTo>
                <a:lnTo>
                  <a:pt x="555167" y="522732"/>
                </a:lnTo>
                <a:lnTo>
                  <a:pt x="566585" y="511556"/>
                </a:lnTo>
                <a:lnTo>
                  <a:pt x="576783" y="499541"/>
                </a:lnTo>
                <a:lnTo>
                  <a:pt x="581177" y="486829"/>
                </a:lnTo>
                <a:lnTo>
                  <a:pt x="578942" y="476161"/>
                </a:lnTo>
                <a:lnTo>
                  <a:pt x="574103" y="463804"/>
                </a:lnTo>
                <a:lnTo>
                  <a:pt x="569468" y="451446"/>
                </a:lnTo>
                <a:lnTo>
                  <a:pt x="567829" y="440804"/>
                </a:lnTo>
                <a:lnTo>
                  <a:pt x="572439" y="430847"/>
                </a:lnTo>
                <a:lnTo>
                  <a:pt x="581571" y="420027"/>
                </a:lnTo>
                <a:lnTo>
                  <a:pt x="590499" y="409194"/>
                </a:lnTo>
                <a:lnTo>
                  <a:pt x="594512" y="399224"/>
                </a:lnTo>
                <a:close/>
              </a:path>
            </a:pathLst>
          </a:custGeom>
          <a:solidFill>
            <a:srgbClr val="008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86823" y="8630780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5" h="622934">
                <a:moveTo>
                  <a:pt x="124561" y="348373"/>
                </a:moveTo>
                <a:lnTo>
                  <a:pt x="122605" y="338658"/>
                </a:lnTo>
                <a:lnTo>
                  <a:pt x="117259" y="330720"/>
                </a:lnTo>
                <a:lnTo>
                  <a:pt x="109347" y="325374"/>
                </a:lnTo>
                <a:lnTo>
                  <a:pt x="99644" y="323418"/>
                </a:lnTo>
                <a:lnTo>
                  <a:pt x="24904" y="323418"/>
                </a:lnTo>
                <a:lnTo>
                  <a:pt x="15214" y="325374"/>
                </a:lnTo>
                <a:lnTo>
                  <a:pt x="7289" y="330720"/>
                </a:lnTo>
                <a:lnTo>
                  <a:pt x="1955" y="338658"/>
                </a:lnTo>
                <a:lnTo>
                  <a:pt x="0" y="348373"/>
                </a:lnTo>
                <a:lnTo>
                  <a:pt x="0" y="585419"/>
                </a:lnTo>
                <a:lnTo>
                  <a:pt x="1955" y="595134"/>
                </a:lnTo>
                <a:lnTo>
                  <a:pt x="7289" y="603059"/>
                </a:lnTo>
                <a:lnTo>
                  <a:pt x="15214" y="608406"/>
                </a:lnTo>
                <a:lnTo>
                  <a:pt x="24904" y="610374"/>
                </a:lnTo>
                <a:lnTo>
                  <a:pt x="99644" y="610374"/>
                </a:lnTo>
                <a:lnTo>
                  <a:pt x="109347" y="608406"/>
                </a:lnTo>
                <a:lnTo>
                  <a:pt x="117259" y="603059"/>
                </a:lnTo>
                <a:lnTo>
                  <a:pt x="122605" y="595134"/>
                </a:lnTo>
                <a:lnTo>
                  <a:pt x="124561" y="585419"/>
                </a:lnTo>
                <a:lnTo>
                  <a:pt x="124561" y="348373"/>
                </a:lnTo>
                <a:close/>
              </a:path>
              <a:path w="594995" h="622934">
                <a:moveTo>
                  <a:pt x="594512" y="399237"/>
                </a:moveTo>
                <a:lnTo>
                  <a:pt x="590994" y="388162"/>
                </a:lnTo>
                <a:lnTo>
                  <a:pt x="583463" y="375450"/>
                </a:lnTo>
                <a:lnTo>
                  <a:pt x="576249" y="362750"/>
                </a:lnTo>
                <a:lnTo>
                  <a:pt x="573722" y="351726"/>
                </a:lnTo>
                <a:lnTo>
                  <a:pt x="577456" y="343306"/>
                </a:lnTo>
                <a:lnTo>
                  <a:pt x="591172" y="324573"/>
                </a:lnTo>
                <a:lnTo>
                  <a:pt x="594474" y="316103"/>
                </a:lnTo>
                <a:lnTo>
                  <a:pt x="580644" y="280530"/>
                </a:lnTo>
                <a:lnTo>
                  <a:pt x="552970" y="253733"/>
                </a:lnTo>
                <a:lnTo>
                  <a:pt x="515175" y="248094"/>
                </a:lnTo>
                <a:lnTo>
                  <a:pt x="458889" y="246583"/>
                </a:lnTo>
                <a:lnTo>
                  <a:pt x="407758" y="247154"/>
                </a:lnTo>
                <a:lnTo>
                  <a:pt x="385457" y="247802"/>
                </a:lnTo>
                <a:lnTo>
                  <a:pt x="383654" y="224307"/>
                </a:lnTo>
                <a:lnTo>
                  <a:pt x="393814" y="194068"/>
                </a:lnTo>
                <a:lnTo>
                  <a:pt x="420293" y="139153"/>
                </a:lnTo>
                <a:lnTo>
                  <a:pt x="428472" y="109359"/>
                </a:lnTo>
                <a:lnTo>
                  <a:pt x="425030" y="49657"/>
                </a:lnTo>
                <a:lnTo>
                  <a:pt x="393090" y="8445"/>
                </a:lnTo>
                <a:lnTo>
                  <a:pt x="370979" y="0"/>
                </a:lnTo>
                <a:lnTo>
                  <a:pt x="353136" y="25"/>
                </a:lnTo>
                <a:lnTo>
                  <a:pt x="345440" y="7277"/>
                </a:lnTo>
                <a:lnTo>
                  <a:pt x="338264" y="70446"/>
                </a:lnTo>
                <a:lnTo>
                  <a:pt x="326859" y="112306"/>
                </a:lnTo>
                <a:lnTo>
                  <a:pt x="311823" y="138950"/>
                </a:lnTo>
                <a:lnTo>
                  <a:pt x="293738" y="156476"/>
                </a:lnTo>
                <a:lnTo>
                  <a:pt x="282511" y="165354"/>
                </a:lnTo>
                <a:lnTo>
                  <a:pt x="272440" y="174536"/>
                </a:lnTo>
                <a:lnTo>
                  <a:pt x="263931" y="184899"/>
                </a:lnTo>
                <a:lnTo>
                  <a:pt x="257416" y="197319"/>
                </a:lnTo>
                <a:lnTo>
                  <a:pt x="226517" y="266446"/>
                </a:lnTo>
                <a:lnTo>
                  <a:pt x="200139" y="308800"/>
                </a:lnTo>
                <a:lnTo>
                  <a:pt x="178523" y="330060"/>
                </a:lnTo>
                <a:lnTo>
                  <a:pt x="161925" y="335889"/>
                </a:lnTo>
                <a:lnTo>
                  <a:pt x="149466" y="335889"/>
                </a:lnTo>
                <a:lnTo>
                  <a:pt x="149466" y="591654"/>
                </a:lnTo>
                <a:lnTo>
                  <a:pt x="280238" y="616013"/>
                </a:lnTo>
                <a:lnTo>
                  <a:pt x="306400" y="618185"/>
                </a:lnTo>
                <a:lnTo>
                  <a:pt x="367792" y="621792"/>
                </a:lnTo>
                <a:lnTo>
                  <a:pt x="438772" y="622503"/>
                </a:lnTo>
                <a:lnTo>
                  <a:pt x="493699" y="616013"/>
                </a:lnTo>
                <a:lnTo>
                  <a:pt x="535711" y="584301"/>
                </a:lnTo>
                <a:lnTo>
                  <a:pt x="545515" y="562889"/>
                </a:lnTo>
                <a:lnTo>
                  <a:pt x="545325" y="552056"/>
                </a:lnTo>
                <a:lnTo>
                  <a:pt x="545261" y="541274"/>
                </a:lnTo>
                <a:lnTo>
                  <a:pt x="547077" y="532866"/>
                </a:lnTo>
                <a:lnTo>
                  <a:pt x="555167" y="522732"/>
                </a:lnTo>
                <a:lnTo>
                  <a:pt x="566585" y="511568"/>
                </a:lnTo>
                <a:lnTo>
                  <a:pt x="576770" y="499541"/>
                </a:lnTo>
                <a:lnTo>
                  <a:pt x="581177" y="486841"/>
                </a:lnTo>
                <a:lnTo>
                  <a:pt x="578929" y="476173"/>
                </a:lnTo>
                <a:lnTo>
                  <a:pt x="574103" y="463816"/>
                </a:lnTo>
                <a:lnTo>
                  <a:pt x="569468" y="451459"/>
                </a:lnTo>
                <a:lnTo>
                  <a:pt x="567829" y="440804"/>
                </a:lnTo>
                <a:lnTo>
                  <a:pt x="572439" y="430847"/>
                </a:lnTo>
                <a:lnTo>
                  <a:pt x="581571" y="420027"/>
                </a:lnTo>
                <a:lnTo>
                  <a:pt x="590499" y="409206"/>
                </a:lnTo>
                <a:lnTo>
                  <a:pt x="594512" y="399237"/>
                </a:lnTo>
                <a:close/>
              </a:path>
            </a:pathLst>
          </a:custGeom>
          <a:solidFill>
            <a:srgbClr val="008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5043" y="8629103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5" h="622934">
                <a:moveTo>
                  <a:pt x="124574" y="37096"/>
                </a:moveTo>
                <a:lnTo>
                  <a:pt x="122605" y="27381"/>
                </a:lnTo>
                <a:lnTo>
                  <a:pt x="117271" y="19443"/>
                </a:lnTo>
                <a:lnTo>
                  <a:pt x="109347" y="14097"/>
                </a:lnTo>
                <a:lnTo>
                  <a:pt x="99656" y="12141"/>
                </a:lnTo>
                <a:lnTo>
                  <a:pt x="24917" y="12141"/>
                </a:lnTo>
                <a:lnTo>
                  <a:pt x="15214" y="14097"/>
                </a:lnTo>
                <a:lnTo>
                  <a:pt x="7302" y="19443"/>
                </a:lnTo>
                <a:lnTo>
                  <a:pt x="1955" y="27381"/>
                </a:lnTo>
                <a:lnTo>
                  <a:pt x="0" y="37096"/>
                </a:lnTo>
                <a:lnTo>
                  <a:pt x="0" y="274142"/>
                </a:lnTo>
                <a:lnTo>
                  <a:pt x="1955" y="283857"/>
                </a:lnTo>
                <a:lnTo>
                  <a:pt x="7302" y="291782"/>
                </a:lnTo>
                <a:lnTo>
                  <a:pt x="15214" y="297129"/>
                </a:lnTo>
                <a:lnTo>
                  <a:pt x="24917" y="299097"/>
                </a:lnTo>
                <a:lnTo>
                  <a:pt x="99656" y="299097"/>
                </a:lnTo>
                <a:lnTo>
                  <a:pt x="109347" y="297129"/>
                </a:lnTo>
                <a:lnTo>
                  <a:pt x="117271" y="291782"/>
                </a:lnTo>
                <a:lnTo>
                  <a:pt x="122605" y="283857"/>
                </a:lnTo>
                <a:lnTo>
                  <a:pt x="124574" y="274142"/>
                </a:lnTo>
                <a:lnTo>
                  <a:pt x="124574" y="37096"/>
                </a:lnTo>
                <a:close/>
              </a:path>
              <a:path w="594995" h="622934">
                <a:moveTo>
                  <a:pt x="594512" y="223266"/>
                </a:moveTo>
                <a:lnTo>
                  <a:pt x="590499" y="213296"/>
                </a:lnTo>
                <a:lnTo>
                  <a:pt x="581571" y="202476"/>
                </a:lnTo>
                <a:lnTo>
                  <a:pt x="572439" y="191655"/>
                </a:lnTo>
                <a:lnTo>
                  <a:pt x="567829" y="181698"/>
                </a:lnTo>
                <a:lnTo>
                  <a:pt x="569468" y="171043"/>
                </a:lnTo>
                <a:lnTo>
                  <a:pt x="574103" y="158699"/>
                </a:lnTo>
                <a:lnTo>
                  <a:pt x="578942" y="146342"/>
                </a:lnTo>
                <a:lnTo>
                  <a:pt x="581177" y="135674"/>
                </a:lnTo>
                <a:lnTo>
                  <a:pt x="576783" y="122961"/>
                </a:lnTo>
                <a:lnTo>
                  <a:pt x="566585" y="110934"/>
                </a:lnTo>
                <a:lnTo>
                  <a:pt x="555167" y="99771"/>
                </a:lnTo>
                <a:lnTo>
                  <a:pt x="547077" y="89636"/>
                </a:lnTo>
                <a:lnTo>
                  <a:pt x="545274" y="81229"/>
                </a:lnTo>
                <a:lnTo>
                  <a:pt x="545338" y="70459"/>
                </a:lnTo>
                <a:lnTo>
                  <a:pt x="545528" y="59613"/>
                </a:lnTo>
                <a:lnTo>
                  <a:pt x="544106" y="51041"/>
                </a:lnTo>
                <a:lnTo>
                  <a:pt x="507441" y="13309"/>
                </a:lnTo>
                <a:lnTo>
                  <a:pt x="438785" y="0"/>
                </a:lnTo>
                <a:lnTo>
                  <a:pt x="367804" y="723"/>
                </a:lnTo>
                <a:lnTo>
                  <a:pt x="306400" y="4330"/>
                </a:lnTo>
                <a:lnTo>
                  <a:pt x="280238" y="6489"/>
                </a:lnTo>
                <a:lnTo>
                  <a:pt x="149479" y="30848"/>
                </a:lnTo>
                <a:lnTo>
                  <a:pt x="149479" y="286613"/>
                </a:lnTo>
                <a:lnTo>
                  <a:pt x="161937" y="286613"/>
                </a:lnTo>
                <a:lnTo>
                  <a:pt x="178536" y="292442"/>
                </a:lnTo>
                <a:lnTo>
                  <a:pt x="200139" y="313702"/>
                </a:lnTo>
                <a:lnTo>
                  <a:pt x="226517" y="356069"/>
                </a:lnTo>
                <a:lnTo>
                  <a:pt x="257429" y="425196"/>
                </a:lnTo>
                <a:lnTo>
                  <a:pt x="263944" y="437603"/>
                </a:lnTo>
                <a:lnTo>
                  <a:pt x="272440" y="447967"/>
                </a:lnTo>
                <a:lnTo>
                  <a:pt x="282511" y="457149"/>
                </a:lnTo>
                <a:lnTo>
                  <a:pt x="293738" y="466026"/>
                </a:lnTo>
                <a:lnTo>
                  <a:pt x="311823" y="483552"/>
                </a:lnTo>
                <a:lnTo>
                  <a:pt x="326859" y="510197"/>
                </a:lnTo>
                <a:lnTo>
                  <a:pt x="338264" y="552056"/>
                </a:lnTo>
                <a:lnTo>
                  <a:pt x="345452" y="615238"/>
                </a:lnTo>
                <a:lnTo>
                  <a:pt x="353148" y="622490"/>
                </a:lnTo>
                <a:lnTo>
                  <a:pt x="393103" y="614070"/>
                </a:lnTo>
                <a:lnTo>
                  <a:pt x="425043" y="572846"/>
                </a:lnTo>
                <a:lnTo>
                  <a:pt x="430022" y="544118"/>
                </a:lnTo>
                <a:lnTo>
                  <a:pt x="428472" y="513143"/>
                </a:lnTo>
                <a:lnTo>
                  <a:pt x="420306" y="483349"/>
                </a:lnTo>
                <a:lnTo>
                  <a:pt x="393827" y="428434"/>
                </a:lnTo>
                <a:lnTo>
                  <a:pt x="383667" y="398195"/>
                </a:lnTo>
                <a:lnTo>
                  <a:pt x="385457" y="374713"/>
                </a:lnTo>
                <a:lnTo>
                  <a:pt x="407758" y="375348"/>
                </a:lnTo>
                <a:lnTo>
                  <a:pt x="458889" y="375932"/>
                </a:lnTo>
                <a:lnTo>
                  <a:pt x="515188" y="374408"/>
                </a:lnTo>
                <a:lnTo>
                  <a:pt x="552983" y="368769"/>
                </a:lnTo>
                <a:lnTo>
                  <a:pt x="580644" y="341972"/>
                </a:lnTo>
                <a:lnTo>
                  <a:pt x="594487" y="306412"/>
                </a:lnTo>
                <a:lnTo>
                  <a:pt x="591172" y="297942"/>
                </a:lnTo>
                <a:lnTo>
                  <a:pt x="577456" y="279209"/>
                </a:lnTo>
                <a:lnTo>
                  <a:pt x="573735" y="270776"/>
                </a:lnTo>
                <a:lnTo>
                  <a:pt x="576249" y="259753"/>
                </a:lnTo>
                <a:lnTo>
                  <a:pt x="583463" y="247065"/>
                </a:lnTo>
                <a:lnTo>
                  <a:pt x="591007" y="234353"/>
                </a:lnTo>
                <a:lnTo>
                  <a:pt x="594512" y="2232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86823" y="7306043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5" h="622934">
                <a:moveTo>
                  <a:pt x="124561" y="348361"/>
                </a:moveTo>
                <a:lnTo>
                  <a:pt x="122605" y="338658"/>
                </a:lnTo>
                <a:lnTo>
                  <a:pt x="117259" y="330720"/>
                </a:lnTo>
                <a:lnTo>
                  <a:pt x="109347" y="325374"/>
                </a:lnTo>
                <a:lnTo>
                  <a:pt x="99644" y="323418"/>
                </a:lnTo>
                <a:lnTo>
                  <a:pt x="24904" y="323418"/>
                </a:lnTo>
                <a:lnTo>
                  <a:pt x="15214" y="325374"/>
                </a:lnTo>
                <a:lnTo>
                  <a:pt x="7289" y="330720"/>
                </a:lnTo>
                <a:lnTo>
                  <a:pt x="1955" y="338658"/>
                </a:lnTo>
                <a:lnTo>
                  <a:pt x="0" y="348361"/>
                </a:lnTo>
                <a:lnTo>
                  <a:pt x="0" y="585419"/>
                </a:lnTo>
                <a:lnTo>
                  <a:pt x="1955" y="595122"/>
                </a:lnTo>
                <a:lnTo>
                  <a:pt x="7289" y="603059"/>
                </a:lnTo>
                <a:lnTo>
                  <a:pt x="15214" y="608406"/>
                </a:lnTo>
                <a:lnTo>
                  <a:pt x="24904" y="610362"/>
                </a:lnTo>
                <a:lnTo>
                  <a:pt x="99644" y="610362"/>
                </a:lnTo>
                <a:lnTo>
                  <a:pt x="109347" y="608406"/>
                </a:lnTo>
                <a:lnTo>
                  <a:pt x="117259" y="603059"/>
                </a:lnTo>
                <a:lnTo>
                  <a:pt x="122605" y="595122"/>
                </a:lnTo>
                <a:lnTo>
                  <a:pt x="124561" y="585419"/>
                </a:lnTo>
                <a:lnTo>
                  <a:pt x="124561" y="348361"/>
                </a:lnTo>
                <a:close/>
              </a:path>
              <a:path w="594995" h="622934">
                <a:moveTo>
                  <a:pt x="594512" y="399237"/>
                </a:moveTo>
                <a:lnTo>
                  <a:pt x="590994" y="388150"/>
                </a:lnTo>
                <a:lnTo>
                  <a:pt x="583463" y="375450"/>
                </a:lnTo>
                <a:lnTo>
                  <a:pt x="576249" y="362750"/>
                </a:lnTo>
                <a:lnTo>
                  <a:pt x="573722" y="351726"/>
                </a:lnTo>
                <a:lnTo>
                  <a:pt x="577456" y="343293"/>
                </a:lnTo>
                <a:lnTo>
                  <a:pt x="591172" y="324573"/>
                </a:lnTo>
                <a:lnTo>
                  <a:pt x="594474" y="316103"/>
                </a:lnTo>
                <a:lnTo>
                  <a:pt x="580644" y="280530"/>
                </a:lnTo>
                <a:lnTo>
                  <a:pt x="552970" y="253733"/>
                </a:lnTo>
                <a:lnTo>
                  <a:pt x="515175" y="248094"/>
                </a:lnTo>
                <a:lnTo>
                  <a:pt x="458889" y="246583"/>
                </a:lnTo>
                <a:lnTo>
                  <a:pt x="407758" y="247154"/>
                </a:lnTo>
                <a:lnTo>
                  <a:pt x="385457" y="247789"/>
                </a:lnTo>
                <a:lnTo>
                  <a:pt x="383654" y="224307"/>
                </a:lnTo>
                <a:lnTo>
                  <a:pt x="393814" y="194068"/>
                </a:lnTo>
                <a:lnTo>
                  <a:pt x="420293" y="139153"/>
                </a:lnTo>
                <a:lnTo>
                  <a:pt x="428472" y="109359"/>
                </a:lnTo>
                <a:lnTo>
                  <a:pt x="425030" y="49657"/>
                </a:lnTo>
                <a:lnTo>
                  <a:pt x="393090" y="8445"/>
                </a:lnTo>
                <a:lnTo>
                  <a:pt x="370979" y="0"/>
                </a:lnTo>
                <a:lnTo>
                  <a:pt x="353136" y="12"/>
                </a:lnTo>
                <a:lnTo>
                  <a:pt x="345440" y="7277"/>
                </a:lnTo>
                <a:lnTo>
                  <a:pt x="338264" y="70446"/>
                </a:lnTo>
                <a:lnTo>
                  <a:pt x="326859" y="112306"/>
                </a:lnTo>
                <a:lnTo>
                  <a:pt x="311823" y="138950"/>
                </a:lnTo>
                <a:lnTo>
                  <a:pt x="293738" y="156476"/>
                </a:lnTo>
                <a:lnTo>
                  <a:pt x="282511" y="165354"/>
                </a:lnTo>
                <a:lnTo>
                  <a:pt x="272440" y="174536"/>
                </a:lnTo>
                <a:lnTo>
                  <a:pt x="263931" y="184899"/>
                </a:lnTo>
                <a:lnTo>
                  <a:pt x="257416" y="197319"/>
                </a:lnTo>
                <a:lnTo>
                  <a:pt x="226517" y="266433"/>
                </a:lnTo>
                <a:lnTo>
                  <a:pt x="200139" y="308800"/>
                </a:lnTo>
                <a:lnTo>
                  <a:pt x="178523" y="330060"/>
                </a:lnTo>
                <a:lnTo>
                  <a:pt x="161925" y="335889"/>
                </a:lnTo>
                <a:lnTo>
                  <a:pt x="149466" y="335889"/>
                </a:lnTo>
                <a:lnTo>
                  <a:pt x="149466" y="591654"/>
                </a:lnTo>
                <a:lnTo>
                  <a:pt x="280238" y="616013"/>
                </a:lnTo>
                <a:lnTo>
                  <a:pt x="306400" y="618172"/>
                </a:lnTo>
                <a:lnTo>
                  <a:pt x="367792" y="621779"/>
                </a:lnTo>
                <a:lnTo>
                  <a:pt x="438772" y="622503"/>
                </a:lnTo>
                <a:lnTo>
                  <a:pt x="493699" y="616013"/>
                </a:lnTo>
                <a:lnTo>
                  <a:pt x="535711" y="584301"/>
                </a:lnTo>
                <a:lnTo>
                  <a:pt x="545515" y="562889"/>
                </a:lnTo>
                <a:lnTo>
                  <a:pt x="545325" y="552056"/>
                </a:lnTo>
                <a:lnTo>
                  <a:pt x="545261" y="541274"/>
                </a:lnTo>
                <a:lnTo>
                  <a:pt x="547077" y="532866"/>
                </a:lnTo>
                <a:lnTo>
                  <a:pt x="555167" y="522732"/>
                </a:lnTo>
                <a:lnTo>
                  <a:pt x="566585" y="511568"/>
                </a:lnTo>
                <a:lnTo>
                  <a:pt x="576770" y="499541"/>
                </a:lnTo>
                <a:lnTo>
                  <a:pt x="581177" y="486841"/>
                </a:lnTo>
                <a:lnTo>
                  <a:pt x="578929" y="476173"/>
                </a:lnTo>
                <a:lnTo>
                  <a:pt x="574103" y="463804"/>
                </a:lnTo>
                <a:lnTo>
                  <a:pt x="569468" y="451459"/>
                </a:lnTo>
                <a:lnTo>
                  <a:pt x="567829" y="440804"/>
                </a:lnTo>
                <a:lnTo>
                  <a:pt x="572439" y="430847"/>
                </a:lnTo>
                <a:lnTo>
                  <a:pt x="581571" y="420027"/>
                </a:lnTo>
                <a:lnTo>
                  <a:pt x="590499" y="409206"/>
                </a:lnTo>
                <a:lnTo>
                  <a:pt x="594512" y="399237"/>
                </a:lnTo>
                <a:close/>
              </a:path>
            </a:pathLst>
          </a:custGeom>
          <a:solidFill>
            <a:srgbClr val="008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05043" y="7304366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5" h="622934">
                <a:moveTo>
                  <a:pt x="124574" y="37084"/>
                </a:moveTo>
                <a:lnTo>
                  <a:pt x="122605" y="27381"/>
                </a:lnTo>
                <a:lnTo>
                  <a:pt x="117271" y="19443"/>
                </a:lnTo>
                <a:lnTo>
                  <a:pt x="109347" y="14097"/>
                </a:lnTo>
                <a:lnTo>
                  <a:pt x="99656" y="12141"/>
                </a:lnTo>
                <a:lnTo>
                  <a:pt x="24917" y="12141"/>
                </a:lnTo>
                <a:lnTo>
                  <a:pt x="15214" y="14097"/>
                </a:lnTo>
                <a:lnTo>
                  <a:pt x="7302" y="19443"/>
                </a:lnTo>
                <a:lnTo>
                  <a:pt x="1955" y="27381"/>
                </a:lnTo>
                <a:lnTo>
                  <a:pt x="0" y="37084"/>
                </a:lnTo>
                <a:lnTo>
                  <a:pt x="0" y="274142"/>
                </a:lnTo>
                <a:lnTo>
                  <a:pt x="1955" y="283845"/>
                </a:lnTo>
                <a:lnTo>
                  <a:pt x="7302" y="291782"/>
                </a:lnTo>
                <a:lnTo>
                  <a:pt x="15214" y="297129"/>
                </a:lnTo>
                <a:lnTo>
                  <a:pt x="24917" y="299085"/>
                </a:lnTo>
                <a:lnTo>
                  <a:pt x="99656" y="299085"/>
                </a:lnTo>
                <a:lnTo>
                  <a:pt x="109347" y="297129"/>
                </a:lnTo>
                <a:lnTo>
                  <a:pt x="117271" y="291782"/>
                </a:lnTo>
                <a:lnTo>
                  <a:pt x="122605" y="283845"/>
                </a:lnTo>
                <a:lnTo>
                  <a:pt x="124574" y="274142"/>
                </a:lnTo>
                <a:lnTo>
                  <a:pt x="124574" y="37084"/>
                </a:lnTo>
                <a:close/>
              </a:path>
              <a:path w="594995" h="622934">
                <a:moveTo>
                  <a:pt x="594512" y="223266"/>
                </a:moveTo>
                <a:lnTo>
                  <a:pt x="590499" y="213296"/>
                </a:lnTo>
                <a:lnTo>
                  <a:pt x="581571" y="202476"/>
                </a:lnTo>
                <a:lnTo>
                  <a:pt x="572439" y="191655"/>
                </a:lnTo>
                <a:lnTo>
                  <a:pt x="567829" y="181698"/>
                </a:lnTo>
                <a:lnTo>
                  <a:pt x="569468" y="171043"/>
                </a:lnTo>
                <a:lnTo>
                  <a:pt x="574103" y="158699"/>
                </a:lnTo>
                <a:lnTo>
                  <a:pt x="578942" y="146329"/>
                </a:lnTo>
                <a:lnTo>
                  <a:pt x="581177" y="135661"/>
                </a:lnTo>
                <a:lnTo>
                  <a:pt x="576783" y="122961"/>
                </a:lnTo>
                <a:lnTo>
                  <a:pt x="566585" y="110934"/>
                </a:lnTo>
                <a:lnTo>
                  <a:pt x="555167" y="99771"/>
                </a:lnTo>
                <a:lnTo>
                  <a:pt x="547077" y="89636"/>
                </a:lnTo>
                <a:lnTo>
                  <a:pt x="545274" y="81229"/>
                </a:lnTo>
                <a:lnTo>
                  <a:pt x="545338" y="70446"/>
                </a:lnTo>
                <a:lnTo>
                  <a:pt x="545528" y="59613"/>
                </a:lnTo>
                <a:lnTo>
                  <a:pt x="544106" y="51041"/>
                </a:lnTo>
                <a:lnTo>
                  <a:pt x="507441" y="13309"/>
                </a:lnTo>
                <a:lnTo>
                  <a:pt x="438785" y="0"/>
                </a:lnTo>
                <a:lnTo>
                  <a:pt x="367804" y="723"/>
                </a:lnTo>
                <a:lnTo>
                  <a:pt x="306400" y="4330"/>
                </a:lnTo>
                <a:lnTo>
                  <a:pt x="280238" y="6489"/>
                </a:lnTo>
                <a:lnTo>
                  <a:pt x="149479" y="30848"/>
                </a:lnTo>
                <a:lnTo>
                  <a:pt x="149479" y="286613"/>
                </a:lnTo>
                <a:lnTo>
                  <a:pt x="161937" y="286613"/>
                </a:lnTo>
                <a:lnTo>
                  <a:pt x="178536" y="292442"/>
                </a:lnTo>
                <a:lnTo>
                  <a:pt x="200139" y="313702"/>
                </a:lnTo>
                <a:lnTo>
                  <a:pt x="226517" y="356069"/>
                </a:lnTo>
                <a:lnTo>
                  <a:pt x="257429" y="425183"/>
                </a:lnTo>
                <a:lnTo>
                  <a:pt x="263944" y="437603"/>
                </a:lnTo>
                <a:lnTo>
                  <a:pt x="272440" y="447967"/>
                </a:lnTo>
                <a:lnTo>
                  <a:pt x="282511" y="457149"/>
                </a:lnTo>
                <a:lnTo>
                  <a:pt x="293738" y="466026"/>
                </a:lnTo>
                <a:lnTo>
                  <a:pt x="311823" y="483552"/>
                </a:lnTo>
                <a:lnTo>
                  <a:pt x="326859" y="510197"/>
                </a:lnTo>
                <a:lnTo>
                  <a:pt x="338264" y="552056"/>
                </a:lnTo>
                <a:lnTo>
                  <a:pt x="345452" y="615226"/>
                </a:lnTo>
                <a:lnTo>
                  <a:pt x="353148" y="622490"/>
                </a:lnTo>
                <a:lnTo>
                  <a:pt x="393103" y="614057"/>
                </a:lnTo>
                <a:lnTo>
                  <a:pt x="425043" y="572846"/>
                </a:lnTo>
                <a:lnTo>
                  <a:pt x="430022" y="544106"/>
                </a:lnTo>
                <a:lnTo>
                  <a:pt x="428472" y="513143"/>
                </a:lnTo>
                <a:lnTo>
                  <a:pt x="420306" y="483349"/>
                </a:lnTo>
                <a:lnTo>
                  <a:pt x="393827" y="428434"/>
                </a:lnTo>
                <a:lnTo>
                  <a:pt x="383667" y="398195"/>
                </a:lnTo>
                <a:lnTo>
                  <a:pt x="385457" y="374713"/>
                </a:lnTo>
                <a:lnTo>
                  <a:pt x="407758" y="375348"/>
                </a:lnTo>
                <a:lnTo>
                  <a:pt x="458889" y="375920"/>
                </a:lnTo>
                <a:lnTo>
                  <a:pt x="515188" y="374408"/>
                </a:lnTo>
                <a:lnTo>
                  <a:pt x="552983" y="368769"/>
                </a:lnTo>
                <a:lnTo>
                  <a:pt x="580644" y="341972"/>
                </a:lnTo>
                <a:lnTo>
                  <a:pt x="594487" y="306412"/>
                </a:lnTo>
                <a:lnTo>
                  <a:pt x="591172" y="297929"/>
                </a:lnTo>
                <a:lnTo>
                  <a:pt x="577456" y="279209"/>
                </a:lnTo>
                <a:lnTo>
                  <a:pt x="573735" y="270776"/>
                </a:lnTo>
                <a:lnTo>
                  <a:pt x="576249" y="259753"/>
                </a:lnTo>
                <a:lnTo>
                  <a:pt x="583463" y="247053"/>
                </a:lnTo>
                <a:lnTo>
                  <a:pt x="591007" y="234353"/>
                </a:lnTo>
                <a:lnTo>
                  <a:pt x="594512" y="2232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86823" y="6099745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5" h="622934">
                <a:moveTo>
                  <a:pt x="124561" y="37096"/>
                </a:moveTo>
                <a:lnTo>
                  <a:pt x="122605" y="27381"/>
                </a:lnTo>
                <a:lnTo>
                  <a:pt x="117259" y="19456"/>
                </a:lnTo>
                <a:lnTo>
                  <a:pt x="109347" y="14109"/>
                </a:lnTo>
                <a:lnTo>
                  <a:pt x="99644" y="12141"/>
                </a:lnTo>
                <a:lnTo>
                  <a:pt x="24904" y="12141"/>
                </a:lnTo>
                <a:lnTo>
                  <a:pt x="15214" y="14109"/>
                </a:lnTo>
                <a:lnTo>
                  <a:pt x="7289" y="19456"/>
                </a:lnTo>
                <a:lnTo>
                  <a:pt x="1955" y="27381"/>
                </a:lnTo>
                <a:lnTo>
                  <a:pt x="0" y="37096"/>
                </a:lnTo>
                <a:lnTo>
                  <a:pt x="0" y="274142"/>
                </a:lnTo>
                <a:lnTo>
                  <a:pt x="1955" y="283857"/>
                </a:lnTo>
                <a:lnTo>
                  <a:pt x="7289" y="291782"/>
                </a:lnTo>
                <a:lnTo>
                  <a:pt x="15214" y="297141"/>
                </a:lnTo>
                <a:lnTo>
                  <a:pt x="24904" y="299097"/>
                </a:lnTo>
                <a:lnTo>
                  <a:pt x="99644" y="299097"/>
                </a:lnTo>
                <a:lnTo>
                  <a:pt x="109347" y="297141"/>
                </a:lnTo>
                <a:lnTo>
                  <a:pt x="117259" y="291782"/>
                </a:lnTo>
                <a:lnTo>
                  <a:pt x="122605" y="283857"/>
                </a:lnTo>
                <a:lnTo>
                  <a:pt x="124561" y="274142"/>
                </a:lnTo>
                <a:lnTo>
                  <a:pt x="124561" y="37096"/>
                </a:lnTo>
                <a:close/>
              </a:path>
              <a:path w="594995" h="622934">
                <a:moveTo>
                  <a:pt x="594512" y="223278"/>
                </a:moveTo>
                <a:lnTo>
                  <a:pt x="590499" y="213309"/>
                </a:lnTo>
                <a:lnTo>
                  <a:pt x="581571" y="202488"/>
                </a:lnTo>
                <a:lnTo>
                  <a:pt x="572439" y="191668"/>
                </a:lnTo>
                <a:lnTo>
                  <a:pt x="567829" y="181711"/>
                </a:lnTo>
                <a:lnTo>
                  <a:pt x="569468" y="171056"/>
                </a:lnTo>
                <a:lnTo>
                  <a:pt x="574103" y="158699"/>
                </a:lnTo>
                <a:lnTo>
                  <a:pt x="578929" y="146342"/>
                </a:lnTo>
                <a:lnTo>
                  <a:pt x="581177" y="135674"/>
                </a:lnTo>
                <a:lnTo>
                  <a:pt x="576770" y="122974"/>
                </a:lnTo>
                <a:lnTo>
                  <a:pt x="566585" y="110947"/>
                </a:lnTo>
                <a:lnTo>
                  <a:pt x="555167" y="99783"/>
                </a:lnTo>
                <a:lnTo>
                  <a:pt x="547077" y="89649"/>
                </a:lnTo>
                <a:lnTo>
                  <a:pt x="545261" y="81241"/>
                </a:lnTo>
                <a:lnTo>
                  <a:pt x="545325" y="70459"/>
                </a:lnTo>
                <a:lnTo>
                  <a:pt x="545515" y="59626"/>
                </a:lnTo>
                <a:lnTo>
                  <a:pt x="544093" y="51041"/>
                </a:lnTo>
                <a:lnTo>
                  <a:pt x="507428" y="13309"/>
                </a:lnTo>
                <a:lnTo>
                  <a:pt x="438772" y="0"/>
                </a:lnTo>
                <a:lnTo>
                  <a:pt x="367792" y="723"/>
                </a:lnTo>
                <a:lnTo>
                  <a:pt x="306400" y="4330"/>
                </a:lnTo>
                <a:lnTo>
                  <a:pt x="280238" y="6502"/>
                </a:lnTo>
                <a:lnTo>
                  <a:pt x="149466" y="30861"/>
                </a:lnTo>
                <a:lnTo>
                  <a:pt x="149466" y="286626"/>
                </a:lnTo>
                <a:lnTo>
                  <a:pt x="161925" y="286626"/>
                </a:lnTo>
                <a:lnTo>
                  <a:pt x="178523" y="292455"/>
                </a:lnTo>
                <a:lnTo>
                  <a:pt x="200139" y="313715"/>
                </a:lnTo>
                <a:lnTo>
                  <a:pt x="226517" y="356069"/>
                </a:lnTo>
                <a:lnTo>
                  <a:pt x="257416" y="425196"/>
                </a:lnTo>
                <a:lnTo>
                  <a:pt x="263931" y="437616"/>
                </a:lnTo>
                <a:lnTo>
                  <a:pt x="272440" y="447979"/>
                </a:lnTo>
                <a:lnTo>
                  <a:pt x="282511" y="457161"/>
                </a:lnTo>
                <a:lnTo>
                  <a:pt x="293738" y="466039"/>
                </a:lnTo>
                <a:lnTo>
                  <a:pt x="311823" y="483565"/>
                </a:lnTo>
                <a:lnTo>
                  <a:pt x="326859" y="510209"/>
                </a:lnTo>
                <a:lnTo>
                  <a:pt x="338264" y="552069"/>
                </a:lnTo>
                <a:lnTo>
                  <a:pt x="345440" y="615238"/>
                </a:lnTo>
                <a:lnTo>
                  <a:pt x="353136" y="622490"/>
                </a:lnTo>
                <a:lnTo>
                  <a:pt x="393090" y="614070"/>
                </a:lnTo>
                <a:lnTo>
                  <a:pt x="425030" y="572858"/>
                </a:lnTo>
                <a:lnTo>
                  <a:pt x="430009" y="544118"/>
                </a:lnTo>
                <a:lnTo>
                  <a:pt x="428472" y="513156"/>
                </a:lnTo>
                <a:lnTo>
                  <a:pt x="420293" y="483362"/>
                </a:lnTo>
                <a:lnTo>
                  <a:pt x="393814" y="428447"/>
                </a:lnTo>
                <a:lnTo>
                  <a:pt x="383654" y="398208"/>
                </a:lnTo>
                <a:lnTo>
                  <a:pt x="385457" y="374713"/>
                </a:lnTo>
                <a:lnTo>
                  <a:pt x="407758" y="375361"/>
                </a:lnTo>
                <a:lnTo>
                  <a:pt x="458889" y="375932"/>
                </a:lnTo>
                <a:lnTo>
                  <a:pt x="515175" y="374421"/>
                </a:lnTo>
                <a:lnTo>
                  <a:pt x="552970" y="368782"/>
                </a:lnTo>
                <a:lnTo>
                  <a:pt x="580644" y="341972"/>
                </a:lnTo>
                <a:lnTo>
                  <a:pt x="594474" y="306412"/>
                </a:lnTo>
                <a:lnTo>
                  <a:pt x="591172" y="297942"/>
                </a:lnTo>
                <a:lnTo>
                  <a:pt x="577456" y="279209"/>
                </a:lnTo>
                <a:lnTo>
                  <a:pt x="573722" y="270776"/>
                </a:lnTo>
                <a:lnTo>
                  <a:pt x="576249" y="259753"/>
                </a:lnTo>
                <a:lnTo>
                  <a:pt x="583463" y="247065"/>
                </a:lnTo>
                <a:lnTo>
                  <a:pt x="590994" y="234353"/>
                </a:lnTo>
                <a:lnTo>
                  <a:pt x="594512" y="223278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7145000" y="8877300"/>
            <a:ext cx="424815" cy="842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5400" spc="-275" dirty="0" smtClean="0">
                <a:latin typeface="Lucida Sans Unicode"/>
                <a:cs typeface="Lucida Sans Unicode"/>
              </a:rPr>
              <a:t>3</a:t>
            </a:r>
            <a:endParaRPr sz="5400" dirty="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366507" y="6101435"/>
            <a:ext cx="594995" cy="622935"/>
          </a:xfrm>
          <a:custGeom>
            <a:avLst/>
            <a:gdLst/>
            <a:ahLst/>
            <a:cxnLst/>
            <a:rect l="l" t="t" r="r" b="b"/>
            <a:pathLst>
              <a:path w="594994" h="622934">
                <a:moveTo>
                  <a:pt x="124574" y="348361"/>
                </a:moveTo>
                <a:lnTo>
                  <a:pt x="122605" y="338645"/>
                </a:lnTo>
                <a:lnTo>
                  <a:pt x="117271" y="330720"/>
                </a:lnTo>
                <a:lnTo>
                  <a:pt x="109347" y="325374"/>
                </a:lnTo>
                <a:lnTo>
                  <a:pt x="99656" y="323405"/>
                </a:lnTo>
                <a:lnTo>
                  <a:pt x="24917" y="323405"/>
                </a:lnTo>
                <a:lnTo>
                  <a:pt x="15214" y="325374"/>
                </a:lnTo>
                <a:lnTo>
                  <a:pt x="7302" y="330720"/>
                </a:lnTo>
                <a:lnTo>
                  <a:pt x="1955" y="338645"/>
                </a:lnTo>
                <a:lnTo>
                  <a:pt x="0" y="348361"/>
                </a:lnTo>
                <a:lnTo>
                  <a:pt x="0" y="585406"/>
                </a:lnTo>
                <a:lnTo>
                  <a:pt x="1955" y="595122"/>
                </a:lnTo>
                <a:lnTo>
                  <a:pt x="7302" y="603059"/>
                </a:lnTo>
                <a:lnTo>
                  <a:pt x="15214" y="608406"/>
                </a:lnTo>
                <a:lnTo>
                  <a:pt x="24917" y="610362"/>
                </a:lnTo>
                <a:lnTo>
                  <a:pt x="99656" y="610362"/>
                </a:lnTo>
                <a:lnTo>
                  <a:pt x="109347" y="608406"/>
                </a:lnTo>
                <a:lnTo>
                  <a:pt x="117271" y="603059"/>
                </a:lnTo>
                <a:lnTo>
                  <a:pt x="122605" y="595122"/>
                </a:lnTo>
                <a:lnTo>
                  <a:pt x="124574" y="585406"/>
                </a:lnTo>
                <a:lnTo>
                  <a:pt x="124574" y="348361"/>
                </a:lnTo>
                <a:close/>
              </a:path>
              <a:path w="594994" h="622934">
                <a:moveTo>
                  <a:pt x="594512" y="399224"/>
                </a:moveTo>
                <a:lnTo>
                  <a:pt x="591007" y="388150"/>
                </a:lnTo>
                <a:lnTo>
                  <a:pt x="583463" y="375437"/>
                </a:lnTo>
                <a:lnTo>
                  <a:pt x="576249" y="362750"/>
                </a:lnTo>
                <a:lnTo>
                  <a:pt x="573735" y="351726"/>
                </a:lnTo>
                <a:lnTo>
                  <a:pt x="577456" y="343293"/>
                </a:lnTo>
                <a:lnTo>
                  <a:pt x="591172" y="324561"/>
                </a:lnTo>
                <a:lnTo>
                  <a:pt x="594487" y="316090"/>
                </a:lnTo>
                <a:lnTo>
                  <a:pt x="580644" y="280530"/>
                </a:lnTo>
                <a:lnTo>
                  <a:pt x="552983" y="253733"/>
                </a:lnTo>
                <a:lnTo>
                  <a:pt x="515188" y="248094"/>
                </a:lnTo>
                <a:lnTo>
                  <a:pt x="458889" y="246570"/>
                </a:lnTo>
                <a:lnTo>
                  <a:pt x="407758" y="247142"/>
                </a:lnTo>
                <a:lnTo>
                  <a:pt x="385457" y="247789"/>
                </a:lnTo>
                <a:lnTo>
                  <a:pt x="383667" y="224294"/>
                </a:lnTo>
                <a:lnTo>
                  <a:pt x="393827" y="194068"/>
                </a:lnTo>
                <a:lnTo>
                  <a:pt x="420306" y="139153"/>
                </a:lnTo>
                <a:lnTo>
                  <a:pt x="428472" y="109359"/>
                </a:lnTo>
                <a:lnTo>
                  <a:pt x="425043" y="49657"/>
                </a:lnTo>
                <a:lnTo>
                  <a:pt x="393103" y="8432"/>
                </a:lnTo>
                <a:lnTo>
                  <a:pt x="370979" y="0"/>
                </a:lnTo>
                <a:lnTo>
                  <a:pt x="353148" y="12"/>
                </a:lnTo>
                <a:lnTo>
                  <a:pt x="345452" y="7264"/>
                </a:lnTo>
                <a:lnTo>
                  <a:pt x="338264" y="70434"/>
                </a:lnTo>
                <a:lnTo>
                  <a:pt x="326872" y="112306"/>
                </a:lnTo>
                <a:lnTo>
                  <a:pt x="311823" y="138950"/>
                </a:lnTo>
                <a:lnTo>
                  <a:pt x="293738" y="156476"/>
                </a:lnTo>
                <a:lnTo>
                  <a:pt x="282511" y="165354"/>
                </a:lnTo>
                <a:lnTo>
                  <a:pt x="272440" y="174536"/>
                </a:lnTo>
                <a:lnTo>
                  <a:pt x="263944" y="184899"/>
                </a:lnTo>
                <a:lnTo>
                  <a:pt x="257429" y="197307"/>
                </a:lnTo>
                <a:lnTo>
                  <a:pt x="226517" y="266433"/>
                </a:lnTo>
                <a:lnTo>
                  <a:pt x="200139" y="308800"/>
                </a:lnTo>
                <a:lnTo>
                  <a:pt x="178536" y="330060"/>
                </a:lnTo>
                <a:lnTo>
                  <a:pt x="161937" y="335889"/>
                </a:lnTo>
                <a:lnTo>
                  <a:pt x="149479" y="335889"/>
                </a:lnTo>
                <a:lnTo>
                  <a:pt x="149479" y="591654"/>
                </a:lnTo>
                <a:lnTo>
                  <a:pt x="280238" y="616013"/>
                </a:lnTo>
                <a:lnTo>
                  <a:pt x="306412" y="618172"/>
                </a:lnTo>
                <a:lnTo>
                  <a:pt x="367804" y="621779"/>
                </a:lnTo>
                <a:lnTo>
                  <a:pt x="438785" y="622503"/>
                </a:lnTo>
                <a:lnTo>
                  <a:pt x="493699" y="616013"/>
                </a:lnTo>
                <a:lnTo>
                  <a:pt x="535724" y="584288"/>
                </a:lnTo>
                <a:lnTo>
                  <a:pt x="545528" y="562876"/>
                </a:lnTo>
                <a:lnTo>
                  <a:pt x="545338" y="552043"/>
                </a:lnTo>
                <a:lnTo>
                  <a:pt x="545274" y="541274"/>
                </a:lnTo>
                <a:lnTo>
                  <a:pt x="547077" y="532853"/>
                </a:lnTo>
                <a:lnTo>
                  <a:pt x="555167" y="522732"/>
                </a:lnTo>
                <a:lnTo>
                  <a:pt x="566585" y="511556"/>
                </a:lnTo>
                <a:lnTo>
                  <a:pt x="576783" y="499541"/>
                </a:lnTo>
                <a:lnTo>
                  <a:pt x="581177" y="486829"/>
                </a:lnTo>
                <a:lnTo>
                  <a:pt x="578942" y="476161"/>
                </a:lnTo>
                <a:lnTo>
                  <a:pt x="574103" y="463804"/>
                </a:lnTo>
                <a:lnTo>
                  <a:pt x="569480" y="451446"/>
                </a:lnTo>
                <a:lnTo>
                  <a:pt x="567829" y="440804"/>
                </a:lnTo>
                <a:lnTo>
                  <a:pt x="572439" y="430847"/>
                </a:lnTo>
                <a:lnTo>
                  <a:pt x="581571" y="420027"/>
                </a:lnTo>
                <a:lnTo>
                  <a:pt x="590499" y="409194"/>
                </a:lnTo>
                <a:lnTo>
                  <a:pt x="594512" y="399224"/>
                </a:lnTo>
                <a:close/>
              </a:path>
            </a:pathLst>
          </a:custGeom>
          <a:solidFill>
            <a:srgbClr val="00803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2570" y="69"/>
            <a:ext cx="6409750" cy="66699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653272" cy="19329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38468" y="510192"/>
            <a:ext cx="1201055" cy="10382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132383"/>
            <a:ext cx="19132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70" dirty="0"/>
              <a:t>Ц</a:t>
            </a:r>
            <a:r>
              <a:rPr sz="6000" spc="40" dirty="0"/>
              <a:t>е</a:t>
            </a:r>
            <a:r>
              <a:rPr sz="6000" spc="-60" dirty="0"/>
              <a:t>л</a:t>
            </a:r>
            <a:r>
              <a:rPr sz="6000" spc="525" dirty="0"/>
              <a:t>ь</a:t>
            </a:r>
            <a:endParaRPr sz="6000"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4987" y="528574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4987" y="661924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4987" y="728599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4987" y="795274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4987" y="8619490"/>
            <a:ext cx="123825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16000" y="2165962"/>
            <a:ext cx="9222740" cy="67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975">
              <a:lnSpc>
                <a:spcPct val="156200"/>
              </a:lnSpc>
              <a:spcBef>
                <a:spcPts val="100"/>
              </a:spcBef>
            </a:pPr>
            <a:r>
              <a:rPr sz="2800" spc="5" dirty="0">
                <a:latin typeface="Lucida Sans Unicode"/>
                <a:cs typeface="Lucida Sans Unicode"/>
              </a:rPr>
              <a:t>Разработка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15" dirty="0">
                <a:latin typeface="Lucida Sans Unicode"/>
                <a:cs typeface="Lucida Sans Unicode"/>
              </a:rPr>
              <a:t>информационной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системы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управления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ИТ</a:t>
            </a:r>
            <a:r>
              <a:rPr sz="2800" spc="-20" dirty="0">
                <a:latin typeface="Consolas"/>
                <a:cs typeface="Consolas"/>
              </a:rPr>
              <a:t>-</a:t>
            </a:r>
            <a:r>
              <a:rPr sz="2800" spc="-20" dirty="0">
                <a:latin typeface="Lucida Sans Unicode"/>
                <a:cs typeface="Lucida Sans Unicode"/>
              </a:rPr>
              <a:t>проектами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6000" spc="75" dirty="0">
                <a:latin typeface="Lucida Sans Unicode"/>
                <a:cs typeface="Lucida Sans Unicode"/>
              </a:rPr>
              <a:t>Задачи</a:t>
            </a:r>
            <a:endParaRPr sz="6000">
              <a:latin typeface="Lucida Sans Unicode"/>
              <a:cs typeface="Lucida Sans Unicode"/>
            </a:endParaRPr>
          </a:p>
          <a:p>
            <a:pPr marL="347345" marR="5080">
              <a:lnSpc>
                <a:spcPct val="156200"/>
              </a:lnSpc>
              <a:spcBef>
                <a:spcPts val="1685"/>
              </a:spcBef>
            </a:pPr>
            <a:r>
              <a:rPr sz="2800" spc="-10" dirty="0">
                <a:latin typeface="Lucida Sans Unicode"/>
                <a:cs typeface="Lucida Sans Unicode"/>
              </a:rPr>
              <a:t>Провести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15" dirty="0">
                <a:latin typeface="Lucida Sans Unicode"/>
                <a:cs typeface="Lucida Sans Unicode"/>
              </a:rPr>
              <a:t>анализ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предметной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области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45" dirty="0">
                <a:latin typeface="Lucida Sans Unicode"/>
                <a:cs typeface="Lucida Sans Unicode"/>
              </a:rPr>
              <a:t>и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выделить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основные </a:t>
            </a:r>
            <a:r>
              <a:rPr sz="2800" spc="60" dirty="0">
                <a:latin typeface="Lucida Sans Unicode"/>
                <a:cs typeface="Lucida Sans Unicode"/>
              </a:rPr>
              <a:t>объекты </a:t>
            </a:r>
            <a:r>
              <a:rPr sz="2800" spc="20" dirty="0">
                <a:latin typeface="Lucida Sans Unicode"/>
                <a:cs typeface="Lucida Sans Unicode"/>
              </a:rPr>
              <a:t>разрабатываемой </a:t>
            </a:r>
            <a:r>
              <a:rPr sz="2800" dirty="0">
                <a:latin typeface="Lucida Sans Unicode"/>
                <a:cs typeface="Lucida Sans Unicode"/>
              </a:rPr>
              <a:t>системы </a:t>
            </a:r>
            <a:r>
              <a:rPr sz="2800" spc="5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Провести </a:t>
            </a:r>
            <a:r>
              <a:rPr sz="2800" spc="-20" dirty="0">
                <a:latin typeface="Lucida Sans Unicode"/>
                <a:cs typeface="Lucida Sans Unicode"/>
              </a:rPr>
              <a:t>обзор существующих </a:t>
            </a:r>
            <a:r>
              <a:rPr sz="2800" spc="-15" dirty="0">
                <a:latin typeface="Lucida Sans Unicode"/>
                <a:cs typeface="Lucida Sans Unicode"/>
              </a:rPr>
              <a:t>систем</a:t>
            </a:r>
            <a:r>
              <a:rPr sz="2800" spc="-15" dirty="0">
                <a:latin typeface="Consolas"/>
                <a:cs typeface="Consolas"/>
              </a:rPr>
              <a:t>-</a:t>
            </a:r>
            <a:r>
              <a:rPr sz="2800" spc="-15" dirty="0">
                <a:latin typeface="Lucida Sans Unicode"/>
                <a:cs typeface="Lucida Sans Unicode"/>
              </a:rPr>
              <a:t>аналогов </a:t>
            </a:r>
            <a:r>
              <a:rPr sz="2800" spc="-10" dirty="0">
                <a:latin typeface="Lucida Sans Unicode"/>
                <a:cs typeface="Lucida Sans Unicode"/>
              </a:rPr>
              <a:t> </a:t>
            </a:r>
            <a:r>
              <a:rPr sz="2800" spc="25" dirty="0">
                <a:latin typeface="Lucida Sans Unicode"/>
                <a:cs typeface="Lucida Sans Unicode"/>
              </a:rPr>
              <a:t>Разработать </a:t>
            </a:r>
            <a:r>
              <a:rPr sz="2800" spc="-10" dirty="0">
                <a:latin typeface="Lucida Sans Unicode"/>
                <a:cs typeface="Lucida Sans Unicode"/>
              </a:rPr>
              <a:t>информационно</a:t>
            </a:r>
            <a:r>
              <a:rPr sz="2800" spc="-10" dirty="0">
                <a:latin typeface="Consolas"/>
                <a:cs typeface="Consolas"/>
              </a:rPr>
              <a:t>-</a:t>
            </a:r>
            <a:r>
              <a:rPr sz="2800" spc="-10" dirty="0">
                <a:latin typeface="Lucida Sans Unicode"/>
                <a:cs typeface="Lucida Sans Unicode"/>
              </a:rPr>
              <a:t>логический </a:t>
            </a:r>
            <a:r>
              <a:rPr sz="2800" spc="-30" dirty="0">
                <a:latin typeface="Lucida Sans Unicode"/>
                <a:cs typeface="Lucida Sans Unicode"/>
              </a:rPr>
              <a:t>проект </a:t>
            </a:r>
            <a:r>
              <a:rPr sz="2800" spc="-875" dirty="0">
                <a:latin typeface="Lucida Sans Unicode"/>
                <a:cs typeface="Lucida Sans Unicode"/>
              </a:rPr>
              <a:t> </a:t>
            </a:r>
            <a:r>
              <a:rPr sz="2800" spc="45" dirty="0">
                <a:latin typeface="Lucida Sans Unicode"/>
                <a:cs typeface="Lucida Sans Unicode"/>
              </a:rPr>
              <a:t>Реализовать </a:t>
            </a:r>
            <a:r>
              <a:rPr sz="2800" spc="-20" dirty="0">
                <a:latin typeface="Lucida Sans Unicode"/>
                <a:cs typeface="Lucida Sans Unicode"/>
              </a:rPr>
              <a:t>программное </a:t>
            </a:r>
            <a:r>
              <a:rPr sz="2800" spc="20" dirty="0">
                <a:latin typeface="Lucida Sans Unicode"/>
                <a:cs typeface="Lucida Sans Unicode"/>
              </a:rPr>
              <a:t>обеспечение </a:t>
            </a:r>
            <a:r>
              <a:rPr sz="2800" spc="2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Протестировать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45" dirty="0">
                <a:latin typeface="Lucida Sans Unicode"/>
                <a:cs typeface="Lucida Sans Unicode"/>
              </a:rPr>
              <a:t>и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отладить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систему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41728" y="8383078"/>
            <a:ext cx="424815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5400" dirty="0" smtClean="0">
                <a:latin typeface="Lucida Sans Unicode"/>
                <a:cs typeface="Lucida Sans Unicode"/>
              </a:rPr>
              <a:t>4</a:t>
            </a:r>
            <a:endParaRPr sz="5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460" y="510195"/>
            <a:ext cx="1201055" cy="10382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52672" y="3"/>
            <a:ext cx="2335325" cy="3860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773628"/>
            <a:ext cx="1554689" cy="1513370"/>
          </a:xfrm>
          <a:prstGeom prst="rect">
            <a:avLst/>
          </a:prstGeom>
        </p:spPr>
      </p:pic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2151859" y="532326"/>
            <a:ext cx="131006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0" dirty="0"/>
              <a:t>Диаграмма</a:t>
            </a:r>
            <a:r>
              <a:rPr sz="5400" spc="65" dirty="0"/>
              <a:t> </a:t>
            </a:r>
            <a:r>
              <a:rPr sz="5400" spc="60" dirty="0"/>
              <a:t>вариантов</a:t>
            </a:r>
            <a:r>
              <a:rPr sz="5400" spc="70" dirty="0"/>
              <a:t> </a:t>
            </a:r>
            <a:r>
              <a:rPr sz="5400" spc="75" dirty="0"/>
              <a:t>использования</a:t>
            </a:r>
            <a:endParaRPr sz="5400"/>
          </a:p>
        </p:txBody>
      </p:sp>
      <p:sp>
        <p:nvSpPr>
          <p:cNvPr id="64" name="object 64"/>
          <p:cNvSpPr txBox="1"/>
          <p:nvPr/>
        </p:nvSpPr>
        <p:spPr>
          <a:xfrm>
            <a:off x="16457721" y="8336226"/>
            <a:ext cx="481965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175" dirty="0">
                <a:latin typeface="Lucida Sans Unicode"/>
                <a:cs typeface="Lucida Sans Unicode"/>
              </a:rPr>
              <a:t>5</a:t>
            </a:r>
            <a:endParaRPr sz="5400">
              <a:latin typeface="Lucida Sans Unicode"/>
              <a:cs typeface="Lucida Sans Unicod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1280" y="1714500"/>
            <a:ext cx="14471719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6047" y="510189"/>
            <a:ext cx="1201055" cy="103828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869032" y="4473136"/>
            <a:ext cx="152400" cy="1192530"/>
            <a:chOff x="7869032" y="4473136"/>
            <a:chExt cx="152400" cy="1192530"/>
          </a:xfrm>
        </p:grpSpPr>
        <p:sp>
          <p:nvSpPr>
            <p:cNvPr id="4" name="object 4"/>
            <p:cNvSpPr/>
            <p:nvPr/>
          </p:nvSpPr>
          <p:spPr>
            <a:xfrm>
              <a:off x="7945228" y="4473136"/>
              <a:ext cx="0" cy="1173480"/>
            </a:xfrm>
            <a:custGeom>
              <a:avLst/>
              <a:gdLst/>
              <a:ahLst/>
              <a:cxnLst/>
              <a:rect l="l" t="t" r="r" b="b"/>
              <a:pathLst>
                <a:path h="1173479">
                  <a:moveTo>
                    <a:pt x="0" y="0"/>
                  </a:moveTo>
                  <a:lnTo>
                    <a:pt x="0" y="117339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88078" y="5570349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81"/>
                  </a:lnTo>
                  <a:lnTo>
                    <a:pt x="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44938" y="3837326"/>
            <a:ext cx="2979420" cy="576000"/>
          </a:xfrm>
          <a:prstGeom prst="rect">
            <a:avLst/>
          </a:prstGeom>
          <a:ln w="30792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910590">
              <a:lnSpc>
                <a:spcPct val="100000"/>
              </a:lnSpc>
              <a:spcBef>
                <a:spcPts val="960"/>
              </a:spcBef>
            </a:pPr>
            <a:r>
              <a:rPr sz="2450" spc="15" dirty="0">
                <a:latin typeface="Arial"/>
                <a:cs typeface="Arial"/>
              </a:rPr>
              <a:t>Сервер</a:t>
            </a:r>
            <a:endParaRPr sz="2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80657" y="6286315"/>
            <a:ext cx="2540635" cy="1090295"/>
            <a:chOff x="5380657" y="6286315"/>
            <a:chExt cx="2540635" cy="1090295"/>
          </a:xfrm>
        </p:grpSpPr>
        <p:sp>
          <p:nvSpPr>
            <p:cNvPr id="8" name="object 8"/>
            <p:cNvSpPr/>
            <p:nvPr/>
          </p:nvSpPr>
          <p:spPr>
            <a:xfrm>
              <a:off x="5479382" y="6361976"/>
              <a:ext cx="2343150" cy="938530"/>
            </a:xfrm>
            <a:custGeom>
              <a:avLst/>
              <a:gdLst/>
              <a:ahLst/>
              <a:cxnLst/>
              <a:rect l="l" t="t" r="r" b="b"/>
              <a:pathLst>
                <a:path w="2343150" h="938529">
                  <a:moveTo>
                    <a:pt x="2342942" y="0"/>
                  </a:moveTo>
                  <a:lnTo>
                    <a:pt x="0" y="938476"/>
                  </a:lnTo>
                </a:path>
              </a:pathLst>
            </a:custGeom>
            <a:ln w="38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0861" y="6286315"/>
              <a:ext cx="130187" cy="1442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0657" y="7231882"/>
              <a:ext cx="130187" cy="14423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995780" y="2746458"/>
            <a:ext cx="6574155" cy="5654040"/>
            <a:chOff x="7995780" y="2746458"/>
            <a:chExt cx="6574155" cy="5654040"/>
          </a:xfrm>
        </p:grpSpPr>
        <p:sp>
          <p:nvSpPr>
            <p:cNvPr id="12" name="object 12"/>
            <p:cNvSpPr/>
            <p:nvPr/>
          </p:nvSpPr>
          <p:spPr>
            <a:xfrm>
              <a:off x="8964345" y="7342822"/>
              <a:ext cx="3257550" cy="1057275"/>
            </a:xfrm>
            <a:custGeom>
              <a:avLst/>
              <a:gdLst/>
              <a:ahLst/>
              <a:cxnLst/>
              <a:rect l="l" t="t" r="r" b="b"/>
              <a:pathLst>
                <a:path w="3257550" h="1057275">
                  <a:moveTo>
                    <a:pt x="3257219" y="0"/>
                  </a:moveTo>
                  <a:lnTo>
                    <a:pt x="3226701" y="0"/>
                  </a:lnTo>
                  <a:lnTo>
                    <a:pt x="3226701" y="30619"/>
                  </a:lnTo>
                  <a:lnTo>
                    <a:pt x="3226701" y="1026668"/>
                  </a:lnTo>
                  <a:lnTo>
                    <a:pt x="30518" y="1026668"/>
                  </a:lnTo>
                  <a:lnTo>
                    <a:pt x="30518" y="30619"/>
                  </a:lnTo>
                  <a:lnTo>
                    <a:pt x="3226701" y="30619"/>
                  </a:lnTo>
                  <a:lnTo>
                    <a:pt x="3226701" y="0"/>
                  </a:lnTo>
                  <a:lnTo>
                    <a:pt x="30518" y="0"/>
                  </a:lnTo>
                  <a:lnTo>
                    <a:pt x="0" y="0"/>
                  </a:lnTo>
                  <a:lnTo>
                    <a:pt x="0" y="1057275"/>
                  </a:lnTo>
                  <a:lnTo>
                    <a:pt x="30518" y="1057275"/>
                  </a:lnTo>
                  <a:lnTo>
                    <a:pt x="3226701" y="1057275"/>
                  </a:lnTo>
                  <a:lnTo>
                    <a:pt x="3257219" y="1057275"/>
                  </a:lnTo>
                  <a:lnTo>
                    <a:pt x="3257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4917" y="6355774"/>
              <a:ext cx="2511425" cy="953769"/>
            </a:xfrm>
            <a:custGeom>
              <a:avLst/>
              <a:gdLst/>
              <a:ahLst/>
              <a:cxnLst/>
              <a:rect l="l" t="t" r="r" b="b"/>
              <a:pathLst>
                <a:path w="2511425" h="953770">
                  <a:moveTo>
                    <a:pt x="0" y="0"/>
                  </a:moveTo>
                  <a:lnTo>
                    <a:pt x="2511190" y="953746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5780" y="6279925"/>
              <a:ext cx="129571" cy="14493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5674" y="7240431"/>
              <a:ext cx="129571" cy="1449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712310" y="2746463"/>
              <a:ext cx="3857625" cy="2466975"/>
            </a:xfrm>
            <a:custGeom>
              <a:avLst/>
              <a:gdLst/>
              <a:ahLst/>
              <a:cxnLst/>
              <a:rect l="l" t="t" r="r" b="b"/>
              <a:pathLst>
                <a:path w="3857625" h="2466975">
                  <a:moveTo>
                    <a:pt x="3857587" y="0"/>
                  </a:moveTo>
                  <a:lnTo>
                    <a:pt x="3818115" y="0"/>
                  </a:lnTo>
                  <a:lnTo>
                    <a:pt x="3818115" y="39458"/>
                  </a:lnTo>
                  <a:lnTo>
                    <a:pt x="3818115" y="2427528"/>
                  </a:lnTo>
                  <a:lnTo>
                    <a:pt x="39458" y="2427528"/>
                  </a:lnTo>
                  <a:lnTo>
                    <a:pt x="39458" y="39458"/>
                  </a:lnTo>
                  <a:lnTo>
                    <a:pt x="3818115" y="39458"/>
                  </a:lnTo>
                  <a:lnTo>
                    <a:pt x="3818115" y="0"/>
                  </a:lnTo>
                  <a:lnTo>
                    <a:pt x="39458" y="0"/>
                  </a:lnTo>
                  <a:lnTo>
                    <a:pt x="0" y="0"/>
                  </a:lnTo>
                  <a:lnTo>
                    <a:pt x="0" y="2466975"/>
                  </a:lnTo>
                  <a:lnTo>
                    <a:pt x="39458" y="2466975"/>
                  </a:lnTo>
                  <a:lnTo>
                    <a:pt x="3818115" y="2466975"/>
                  </a:lnTo>
                  <a:lnTo>
                    <a:pt x="3857587" y="2466975"/>
                  </a:lnTo>
                  <a:lnTo>
                    <a:pt x="3857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26413" y="4158671"/>
              <a:ext cx="2658110" cy="0"/>
            </a:xfrm>
            <a:custGeom>
              <a:avLst/>
              <a:gdLst/>
              <a:ahLst/>
              <a:cxnLst/>
              <a:rect l="l" t="t" r="r" b="b"/>
              <a:pathLst>
                <a:path w="2658109">
                  <a:moveTo>
                    <a:pt x="0" y="0"/>
                  </a:moveTo>
                  <a:lnTo>
                    <a:pt x="265760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07768" y="4101521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250" y="57149"/>
                  </a:lnTo>
                  <a:lnTo>
                    <a:pt x="0" y="114299"/>
                  </a:lnTo>
                </a:path>
              </a:pathLst>
            </a:custGeom>
            <a:ln w="3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79220" y="5681080"/>
            <a:ext cx="2969895" cy="612000"/>
          </a:xfrm>
          <a:prstGeom prst="rect">
            <a:avLst/>
          </a:prstGeom>
          <a:ln w="30694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850265">
              <a:lnSpc>
                <a:spcPct val="100000"/>
              </a:lnSpc>
              <a:spcBef>
                <a:spcPts val="955"/>
              </a:spcBef>
            </a:pPr>
            <a:r>
              <a:rPr sz="245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Rest</a:t>
            </a:r>
            <a:r>
              <a:rPr sz="245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5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API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4524" y="7358128"/>
            <a:ext cx="3569970" cy="891013"/>
          </a:xfrm>
          <a:prstGeom prst="rect">
            <a:avLst/>
          </a:prstGeom>
          <a:ln w="30466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760730" marR="733425" indent="102870">
              <a:lnSpc>
                <a:spcPct val="117200"/>
              </a:lnSpc>
              <a:spcBef>
                <a:spcPts val="505"/>
              </a:spcBef>
            </a:pPr>
            <a:r>
              <a:rPr sz="2400" spc="105" dirty="0">
                <a:latin typeface="Arial"/>
                <a:cs typeface="Arial"/>
              </a:rPr>
              <a:t>Мобильное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п</a:t>
            </a:r>
            <a:r>
              <a:rPr sz="2400" spc="65" dirty="0">
                <a:latin typeface="Arial"/>
                <a:cs typeface="Arial"/>
              </a:rPr>
              <a:t>р</a:t>
            </a:r>
            <a:r>
              <a:rPr sz="2400" spc="270" dirty="0">
                <a:latin typeface="Arial"/>
                <a:cs typeface="Arial"/>
              </a:rPr>
              <a:t>и</a:t>
            </a:r>
            <a:r>
              <a:rPr sz="2400" spc="40" dirty="0">
                <a:latin typeface="Arial"/>
                <a:cs typeface="Arial"/>
              </a:rPr>
              <a:t>л</a:t>
            </a:r>
            <a:r>
              <a:rPr sz="2400" spc="35" dirty="0">
                <a:latin typeface="Arial"/>
                <a:cs typeface="Arial"/>
              </a:rPr>
              <a:t>о</a:t>
            </a:r>
            <a:r>
              <a:rPr sz="2400" spc="415" dirty="0">
                <a:latin typeface="Arial"/>
                <a:cs typeface="Arial"/>
              </a:rPr>
              <a:t>ж</a:t>
            </a:r>
            <a:r>
              <a:rPr sz="2400" spc="95" dirty="0">
                <a:latin typeface="Arial"/>
                <a:cs typeface="Arial"/>
              </a:rPr>
              <a:t>е</a:t>
            </a:r>
            <a:r>
              <a:rPr sz="2400" spc="155" dirty="0">
                <a:latin typeface="Arial"/>
                <a:cs typeface="Arial"/>
              </a:rPr>
              <a:t>н</a:t>
            </a:r>
            <a:r>
              <a:rPr sz="2400" spc="270" dirty="0">
                <a:latin typeface="Arial"/>
                <a:cs typeface="Arial"/>
              </a:rPr>
              <a:t>и</a:t>
            </a:r>
            <a:r>
              <a:rPr sz="2400" spc="95" dirty="0">
                <a:latin typeface="Arial"/>
                <a:cs typeface="Arial"/>
              </a:rPr>
              <a:t>е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58652" y="7667788"/>
            <a:ext cx="294703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55" dirty="0">
                <a:latin typeface="Arial"/>
                <a:cs typeface="Arial"/>
              </a:rPr>
              <a:t>Web-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приложение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219987" y="3372810"/>
            <a:ext cx="990600" cy="1562100"/>
          </a:xfrm>
          <a:custGeom>
            <a:avLst/>
            <a:gdLst/>
            <a:ahLst/>
            <a:cxnLst/>
            <a:rect l="l" t="t" r="r" b="b"/>
            <a:pathLst>
              <a:path w="990600" h="1562100">
                <a:moveTo>
                  <a:pt x="707248" y="12699"/>
                </a:moveTo>
                <a:lnTo>
                  <a:pt x="283137" y="12699"/>
                </a:lnTo>
                <a:lnTo>
                  <a:pt x="333360" y="0"/>
                </a:lnTo>
                <a:lnTo>
                  <a:pt x="657070" y="0"/>
                </a:lnTo>
                <a:lnTo>
                  <a:pt x="707248" y="12699"/>
                </a:lnTo>
                <a:close/>
              </a:path>
              <a:path w="990600" h="1562100">
                <a:moveTo>
                  <a:pt x="421024" y="1536699"/>
                </a:moveTo>
                <a:lnTo>
                  <a:pt x="235274" y="1536699"/>
                </a:lnTo>
                <a:lnTo>
                  <a:pt x="190596" y="1523999"/>
                </a:lnTo>
                <a:lnTo>
                  <a:pt x="149350" y="1511299"/>
                </a:lnTo>
                <a:lnTo>
                  <a:pt x="87905" y="1485899"/>
                </a:lnTo>
                <a:lnTo>
                  <a:pt x="42018" y="1460499"/>
                </a:lnTo>
                <a:lnTo>
                  <a:pt x="12565" y="1422399"/>
                </a:lnTo>
                <a:lnTo>
                  <a:pt x="425" y="1396999"/>
                </a:lnTo>
                <a:lnTo>
                  <a:pt x="0" y="1396999"/>
                </a:lnTo>
                <a:lnTo>
                  <a:pt x="0" y="165099"/>
                </a:lnTo>
                <a:lnTo>
                  <a:pt x="9813" y="126999"/>
                </a:lnTo>
                <a:lnTo>
                  <a:pt x="38614" y="101599"/>
                </a:lnTo>
                <a:lnTo>
                  <a:pt x="85445" y="63499"/>
                </a:lnTo>
                <a:lnTo>
                  <a:pt x="149350" y="38099"/>
                </a:lnTo>
                <a:lnTo>
                  <a:pt x="190730" y="25399"/>
                </a:lnTo>
                <a:lnTo>
                  <a:pt x="235460" y="12699"/>
                </a:lnTo>
                <a:lnTo>
                  <a:pt x="420369" y="12699"/>
                </a:lnTo>
                <a:lnTo>
                  <a:pt x="350497" y="25399"/>
                </a:lnTo>
                <a:lnTo>
                  <a:pt x="286107" y="25399"/>
                </a:lnTo>
                <a:lnTo>
                  <a:pt x="227639" y="38099"/>
                </a:lnTo>
                <a:lnTo>
                  <a:pt x="175537" y="50799"/>
                </a:lnTo>
                <a:lnTo>
                  <a:pt x="130239" y="63499"/>
                </a:lnTo>
                <a:lnTo>
                  <a:pt x="92188" y="88899"/>
                </a:lnTo>
                <a:lnTo>
                  <a:pt x="61825" y="101599"/>
                </a:lnTo>
                <a:lnTo>
                  <a:pt x="39591" y="126999"/>
                </a:lnTo>
                <a:lnTo>
                  <a:pt x="25927" y="139699"/>
                </a:lnTo>
                <a:lnTo>
                  <a:pt x="21275" y="165099"/>
                </a:lnTo>
                <a:lnTo>
                  <a:pt x="25927" y="177799"/>
                </a:lnTo>
                <a:lnTo>
                  <a:pt x="39591" y="203199"/>
                </a:lnTo>
                <a:lnTo>
                  <a:pt x="61825" y="215899"/>
                </a:lnTo>
                <a:lnTo>
                  <a:pt x="20849" y="215899"/>
                </a:lnTo>
                <a:lnTo>
                  <a:pt x="20849" y="1346199"/>
                </a:lnTo>
                <a:lnTo>
                  <a:pt x="33614" y="1358899"/>
                </a:lnTo>
                <a:lnTo>
                  <a:pt x="28754" y="1358899"/>
                </a:lnTo>
                <a:lnTo>
                  <a:pt x="25051" y="1371599"/>
                </a:lnTo>
                <a:lnTo>
                  <a:pt x="22544" y="1384299"/>
                </a:lnTo>
                <a:lnTo>
                  <a:pt x="21275" y="1384299"/>
                </a:lnTo>
                <a:lnTo>
                  <a:pt x="26436" y="1409699"/>
                </a:lnTo>
                <a:lnTo>
                  <a:pt x="40474" y="1422399"/>
                </a:lnTo>
                <a:lnTo>
                  <a:pt x="62962" y="1447799"/>
                </a:lnTo>
                <a:lnTo>
                  <a:pt x="93471" y="1460499"/>
                </a:lnTo>
                <a:lnTo>
                  <a:pt x="131574" y="1485899"/>
                </a:lnTo>
                <a:lnTo>
                  <a:pt x="176843" y="1498599"/>
                </a:lnTo>
                <a:lnTo>
                  <a:pt x="228850" y="1511299"/>
                </a:lnTo>
                <a:lnTo>
                  <a:pt x="287168" y="1523999"/>
                </a:lnTo>
                <a:lnTo>
                  <a:pt x="351369" y="1523999"/>
                </a:lnTo>
                <a:lnTo>
                  <a:pt x="421024" y="1536699"/>
                </a:lnTo>
                <a:close/>
              </a:path>
              <a:path w="990600" h="1562100">
                <a:moveTo>
                  <a:pt x="754493" y="304799"/>
                </a:moveTo>
                <a:lnTo>
                  <a:pt x="640068" y="304799"/>
                </a:lnTo>
                <a:lnTo>
                  <a:pt x="704458" y="292099"/>
                </a:lnTo>
                <a:lnTo>
                  <a:pt x="762925" y="279399"/>
                </a:lnTo>
                <a:lnTo>
                  <a:pt x="815028" y="266699"/>
                </a:lnTo>
                <a:lnTo>
                  <a:pt x="860325" y="253999"/>
                </a:lnTo>
                <a:lnTo>
                  <a:pt x="898376" y="241299"/>
                </a:lnTo>
                <a:lnTo>
                  <a:pt x="928739" y="215899"/>
                </a:lnTo>
                <a:lnTo>
                  <a:pt x="950973" y="203199"/>
                </a:lnTo>
                <a:lnTo>
                  <a:pt x="964637" y="177799"/>
                </a:lnTo>
                <a:lnTo>
                  <a:pt x="969290" y="165099"/>
                </a:lnTo>
                <a:lnTo>
                  <a:pt x="964637" y="139699"/>
                </a:lnTo>
                <a:lnTo>
                  <a:pt x="950973" y="126999"/>
                </a:lnTo>
                <a:lnTo>
                  <a:pt x="928739" y="101599"/>
                </a:lnTo>
                <a:lnTo>
                  <a:pt x="898376" y="88899"/>
                </a:lnTo>
                <a:lnTo>
                  <a:pt x="860325" y="63499"/>
                </a:lnTo>
                <a:lnTo>
                  <a:pt x="815028" y="50799"/>
                </a:lnTo>
                <a:lnTo>
                  <a:pt x="762925" y="38099"/>
                </a:lnTo>
                <a:lnTo>
                  <a:pt x="704458" y="25399"/>
                </a:lnTo>
                <a:lnTo>
                  <a:pt x="640068" y="25399"/>
                </a:lnTo>
                <a:lnTo>
                  <a:pt x="570195" y="12699"/>
                </a:lnTo>
                <a:lnTo>
                  <a:pt x="754918" y="12699"/>
                </a:lnTo>
                <a:lnTo>
                  <a:pt x="799700" y="25399"/>
                </a:lnTo>
                <a:lnTo>
                  <a:pt x="841214" y="38099"/>
                </a:lnTo>
                <a:lnTo>
                  <a:pt x="905119" y="63499"/>
                </a:lnTo>
                <a:lnTo>
                  <a:pt x="951951" y="101599"/>
                </a:lnTo>
                <a:lnTo>
                  <a:pt x="980752" y="126999"/>
                </a:lnTo>
                <a:lnTo>
                  <a:pt x="990565" y="165099"/>
                </a:lnTo>
                <a:lnTo>
                  <a:pt x="990565" y="215899"/>
                </a:lnTo>
                <a:lnTo>
                  <a:pt x="968864" y="215899"/>
                </a:lnTo>
                <a:lnTo>
                  <a:pt x="947357" y="228599"/>
                </a:lnTo>
                <a:lnTo>
                  <a:pt x="918709" y="253999"/>
                </a:lnTo>
                <a:lnTo>
                  <a:pt x="883119" y="266699"/>
                </a:lnTo>
                <a:lnTo>
                  <a:pt x="799275" y="292099"/>
                </a:lnTo>
                <a:lnTo>
                  <a:pt x="754493" y="304799"/>
                </a:lnTo>
                <a:close/>
              </a:path>
              <a:path w="990600" h="1562100">
                <a:moveTo>
                  <a:pt x="706823" y="317499"/>
                </a:moveTo>
                <a:lnTo>
                  <a:pt x="282890" y="317499"/>
                </a:lnTo>
                <a:lnTo>
                  <a:pt x="235221" y="304799"/>
                </a:lnTo>
                <a:lnTo>
                  <a:pt x="190439" y="292099"/>
                </a:lnTo>
                <a:lnTo>
                  <a:pt x="106594" y="266699"/>
                </a:lnTo>
                <a:lnTo>
                  <a:pt x="71005" y="253999"/>
                </a:lnTo>
                <a:lnTo>
                  <a:pt x="42357" y="228599"/>
                </a:lnTo>
                <a:lnTo>
                  <a:pt x="20849" y="215899"/>
                </a:lnTo>
                <a:lnTo>
                  <a:pt x="61825" y="215899"/>
                </a:lnTo>
                <a:lnTo>
                  <a:pt x="92188" y="241299"/>
                </a:lnTo>
                <a:lnTo>
                  <a:pt x="130239" y="253999"/>
                </a:lnTo>
                <a:lnTo>
                  <a:pt x="175537" y="266699"/>
                </a:lnTo>
                <a:lnTo>
                  <a:pt x="227639" y="279399"/>
                </a:lnTo>
                <a:lnTo>
                  <a:pt x="286107" y="292099"/>
                </a:lnTo>
                <a:lnTo>
                  <a:pt x="350497" y="304799"/>
                </a:lnTo>
                <a:lnTo>
                  <a:pt x="754493" y="304799"/>
                </a:lnTo>
                <a:lnTo>
                  <a:pt x="706823" y="317499"/>
                </a:lnTo>
                <a:close/>
              </a:path>
              <a:path w="990600" h="1562100">
                <a:moveTo>
                  <a:pt x="754918" y="1536699"/>
                </a:moveTo>
                <a:lnTo>
                  <a:pt x="570621" y="1536699"/>
                </a:lnTo>
                <a:lnTo>
                  <a:pt x="640493" y="1523999"/>
                </a:lnTo>
                <a:lnTo>
                  <a:pt x="704883" y="1523999"/>
                </a:lnTo>
                <a:lnTo>
                  <a:pt x="763350" y="1511299"/>
                </a:lnTo>
                <a:lnTo>
                  <a:pt x="815453" y="1498599"/>
                </a:lnTo>
                <a:lnTo>
                  <a:pt x="860751" y="1485899"/>
                </a:lnTo>
                <a:lnTo>
                  <a:pt x="898802" y="1460499"/>
                </a:lnTo>
                <a:lnTo>
                  <a:pt x="929165" y="1447799"/>
                </a:lnTo>
                <a:lnTo>
                  <a:pt x="951399" y="1422399"/>
                </a:lnTo>
                <a:lnTo>
                  <a:pt x="965063" y="1409699"/>
                </a:lnTo>
                <a:lnTo>
                  <a:pt x="969715" y="1384299"/>
                </a:lnTo>
                <a:lnTo>
                  <a:pt x="968439" y="1384299"/>
                </a:lnTo>
                <a:lnTo>
                  <a:pt x="965334" y="1371599"/>
                </a:lnTo>
                <a:lnTo>
                  <a:pt x="961152" y="1358899"/>
                </a:lnTo>
                <a:lnTo>
                  <a:pt x="955933" y="1358899"/>
                </a:lnTo>
                <a:lnTo>
                  <a:pt x="949717" y="1346199"/>
                </a:lnTo>
                <a:lnTo>
                  <a:pt x="964609" y="1333499"/>
                </a:lnTo>
                <a:lnTo>
                  <a:pt x="969290" y="1333499"/>
                </a:lnTo>
                <a:lnTo>
                  <a:pt x="968864" y="215899"/>
                </a:lnTo>
                <a:lnTo>
                  <a:pt x="990565" y="215899"/>
                </a:lnTo>
                <a:lnTo>
                  <a:pt x="990565" y="1396999"/>
                </a:lnTo>
                <a:lnTo>
                  <a:pt x="990139" y="1396999"/>
                </a:lnTo>
                <a:lnTo>
                  <a:pt x="978119" y="1422399"/>
                </a:lnTo>
                <a:lnTo>
                  <a:pt x="948866" y="1460499"/>
                </a:lnTo>
                <a:lnTo>
                  <a:pt x="903018" y="1485899"/>
                </a:lnTo>
                <a:lnTo>
                  <a:pt x="841214" y="1511299"/>
                </a:lnTo>
                <a:lnTo>
                  <a:pt x="799700" y="1523999"/>
                </a:lnTo>
                <a:lnTo>
                  <a:pt x="754918" y="1536699"/>
                </a:lnTo>
                <a:close/>
              </a:path>
              <a:path w="990600" h="1562100">
                <a:moveTo>
                  <a:pt x="604338" y="330199"/>
                </a:moveTo>
                <a:lnTo>
                  <a:pt x="385375" y="330199"/>
                </a:lnTo>
                <a:lnTo>
                  <a:pt x="333068" y="317499"/>
                </a:lnTo>
                <a:lnTo>
                  <a:pt x="656645" y="317499"/>
                </a:lnTo>
                <a:lnTo>
                  <a:pt x="604338" y="330199"/>
                </a:lnTo>
                <a:close/>
              </a:path>
              <a:path w="990600" h="1562100">
                <a:moveTo>
                  <a:pt x="425500" y="1244599"/>
                </a:moveTo>
                <a:lnTo>
                  <a:pt x="383376" y="1244599"/>
                </a:lnTo>
                <a:lnTo>
                  <a:pt x="381674" y="1219199"/>
                </a:lnTo>
                <a:lnTo>
                  <a:pt x="424649" y="1219199"/>
                </a:lnTo>
                <a:lnTo>
                  <a:pt x="425500" y="1244599"/>
                </a:lnTo>
                <a:close/>
              </a:path>
              <a:path w="990600" h="1562100">
                <a:moveTo>
                  <a:pt x="510175" y="1244599"/>
                </a:moveTo>
                <a:lnTo>
                  <a:pt x="468050" y="1244599"/>
                </a:lnTo>
                <a:lnTo>
                  <a:pt x="467625" y="1219199"/>
                </a:lnTo>
                <a:lnTo>
                  <a:pt x="510600" y="1219199"/>
                </a:lnTo>
                <a:lnTo>
                  <a:pt x="510175" y="1244599"/>
                </a:lnTo>
                <a:close/>
              </a:path>
              <a:path w="990600" h="1562100">
                <a:moveTo>
                  <a:pt x="594849" y="1244599"/>
                </a:moveTo>
                <a:lnTo>
                  <a:pt x="552725" y="1244599"/>
                </a:lnTo>
                <a:lnTo>
                  <a:pt x="553150" y="1219199"/>
                </a:lnTo>
                <a:lnTo>
                  <a:pt x="596126" y="1219199"/>
                </a:lnTo>
                <a:lnTo>
                  <a:pt x="594849" y="1244599"/>
                </a:lnTo>
                <a:close/>
              </a:path>
              <a:path w="990600" h="1562100">
                <a:moveTo>
                  <a:pt x="331578" y="1257299"/>
                </a:moveTo>
                <a:lnTo>
                  <a:pt x="300403" y="1257299"/>
                </a:lnTo>
                <a:lnTo>
                  <a:pt x="297424" y="1231899"/>
                </a:lnTo>
                <a:lnTo>
                  <a:pt x="339549" y="1231899"/>
                </a:lnTo>
                <a:lnTo>
                  <a:pt x="342102" y="1244599"/>
                </a:lnTo>
                <a:lnTo>
                  <a:pt x="331578" y="1257299"/>
                </a:lnTo>
                <a:close/>
              </a:path>
              <a:path w="990600" h="1562100">
                <a:moveTo>
                  <a:pt x="678248" y="1257299"/>
                </a:moveTo>
                <a:lnTo>
                  <a:pt x="657504" y="1257299"/>
                </a:lnTo>
                <a:lnTo>
                  <a:pt x="636123" y="1244599"/>
                </a:lnTo>
                <a:lnTo>
                  <a:pt x="638676" y="1231899"/>
                </a:lnTo>
                <a:lnTo>
                  <a:pt x="681226" y="1231899"/>
                </a:lnTo>
                <a:lnTo>
                  <a:pt x="678248" y="1257299"/>
                </a:lnTo>
                <a:close/>
              </a:path>
              <a:path w="990600" h="1562100">
                <a:moveTo>
                  <a:pt x="247761" y="1269999"/>
                </a:moveTo>
                <a:lnTo>
                  <a:pt x="217005" y="1269999"/>
                </a:lnTo>
                <a:lnTo>
                  <a:pt x="212324" y="1244599"/>
                </a:lnTo>
                <a:lnTo>
                  <a:pt x="254449" y="1244599"/>
                </a:lnTo>
                <a:lnTo>
                  <a:pt x="258278" y="1257299"/>
                </a:lnTo>
                <a:lnTo>
                  <a:pt x="247761" y="1269999"/>
                </a:lnTo>
                <a:close/>
              </a:path>
              <a:path w="990600" h="1562100">
                <a:moveTo>
                  <a:pt x="761220" y="1269999"/>
                </a:moveTo>
                <a:lnTo>
                  <a:pt x="740902" y="1269999"/>
                </a:lnTo>
                <a:lnTo>
                  <a:pt x="730464" y="1257299"/>
                </a:lnTo>
                <a:lnTo>
                  <a:pt x="719947" y="1257299"/>
                </a:lnTo>
                <a:lnTo>
                  <a:pt x="723776" y="1244599"/>
                </a:lnTo>
                <a:lnTo>
                  <a:pt x="765901" y="1244599"/>
                </a:lnTo>
                <a:lnTo>
                  <a:pt x="761220" y="1269999"/>
                </a:lnTo>
                <a:close/>
              </a:path>
              <a:path w="990600" h="1562100">
                <a:moveTo>
                  <a:pt x="145999" y="1295399"/>
                </a:moveTo>
                <a:lnTo>
                  <a:pt x="136585" y="1295399"/>
                </a:lnTo>
                <a:lnTo>
                  <a:pt x="129352" y="1269999"/>
                </a:lnTo>
                <a:lnTo>
                  <a:pt x="159509" y="1269999"/>
                </a:lnTo>
                <a:lnTo>
                  <a:pt x="170200" y="1257299"/>
                </a:lnTo>
                <a:lnTo>
                  <a:pt x="176157" y="1282699"/>
                </a:lnTo>
                <a:lnTo>
                  <a:pt x="155733" y="1282699"/>
                </a:lnTo>
                <a:lnTo>
                  <a:pt x="145999" y="1295399"/>
                </a:lnTo>
                <a:close/>
              </a:path>
              <a:path w="990600" h="1562100">
                <a:moveTo>
                  <a:pt x="842491" y="1295399"/>
                </a:moveTo>
                <a:lnTo>
                  <a:pt x="832830" y="1282699"/>
                </a:lnTo>
                <a:lnTo>
                  <a:pt x="802494" y="1282699"/>
                </a:lnTo>
                <a:lnTo>
                  <a:pt x="808025" y="1257299"/>
                </a:lnTo>
                <a:lnTo>
                  <a:pt x="818782" y="1257299"/>
                </a:lnTo>
                <a:lnTo>
                  <a:pt x="829300" y="1269999"/>
                </a:lnTo>
                <a:lnTo>
                  <a:pt x="849299" y="1269999"/>
                </a:lnTo>
                <a:lnTo>
                  <a:pt x="842491" y="1295399"/>
                </a:lnTo>
                <a:close/>
              </a:path>
              <a:path w="990600" h="1562100">
                <a:moveTo>
                  <a:pt x="917804" y="1320799"/>
                </a:moveTo>
                <a:lnTo>
                  <a:pt x="908855" y="1320799"/>
                </a:lnTo>
                <a:lnTo>
                  <a:pt x="899827" y="1308099"/>
                </a:lnTo>
                <a:lnTo>
                  <a:pt x="881211" y="1308099"/>
                </a:lnTo>
                <a:lnTo>
                  <a:pt x="889721" y="1282699"/>
                </a:lnTo>
                <a:lnTo>
                  <a:pt x="899787" y="1295399"/>
                </a:lnTo>
                <a:lnTo>
                  <a:pt x="919280" y="1295399"/>
                </a:lnTo>
                <a:lnTo>
                  <a:pt x="928867" y="1308099"/>
                </a:lnTo>
                <a:lnTo>
                  <a:pt x="917804" y="1320799"/>
                </a:lnTo>
                <a:close/>
              </a:path>
              <a:path w="990600" h="1562100">
                <a:moveTo>
                  <a:pt x="62974" y="1333499"/>
                </a:moveTo>
                <a:lnTo>
                  <a:pt x="51060" y="1308099"/>
                </a:lnTo>
                <a:lnTo>
                  <a:pt x="60148" y="1308099"/>
                </a:lnTo>
                <a:lnTo>
                  <a:pt x="69516" y="1295399"/>
                </a:lnTo>
                <a:lnTo>
                  <a:pt x="88929" y="1295399"/>
                </a:lnTo>
                <a:lnTo>
                  <a:pt x="98290" y="1308099"/>
                </a:lnTo>
                <a:lnTo>
                  <a:pt x="89122" y="1320799"/>
                </a:lnTo>
                <a:lnTo>
                  <a:pt x="71424" y="1320799"/>
                </a:lnTo>
                <a:lnTo>
                  <a:pt x="62974" y="1333499"/>
                </a:lnTo>
                <a:close/>
              </a:path>
              <a:path w="990600" h="1562100">
                <a:moveTo>
                  <a:pt x="657070" y="1549399"/>
                </a:moveTo>
                <a:lnTo>
                  <a:pt x="333226" y="1549399"/>
                </a:lnTo>
                <a:lnTo>
                  <a:pt x="282959" y="1536699"/>
                </a:lnTo>
                <a:lnTo>
                  <a:pt x="707249" y="1536699"/>
                </a:lnTo>
                <a:lnTo>
                  <a:pt x="657070" y="1549399"/>
                </a:lnTo>
                <a:close/>
              </a:path>
              <a:path w="990600" h="1562100">
                <a:moveTo>
                  <a:pt x="495282" y="1562099"/>
                </a:moveTo>
                <a:lnTo>
                  <a:pt x="439812" y="1549399"/>
                </a:lnTo>
                <a:lnTo>
                  <a:pt x="550708" y="1549399"/>
                </a:lnTo>
                <a:lnTo>
                  <a:pt x="495282" y="1562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515828" y="4001172"/>
            <a:ext cx="3994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5" dirty="0">
                <a:latin typeface="Arial"/>
                <a:cs typeface="Arial"/>
              </a:rPr>
              <a:t>БД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64465" y="2875848"/>
            <a:ext cx="170243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15" dirty="0">
                <a:latin typeface="Arial"/>
                <a:cs typeface="Arial"/>
              </a:rPr>
              <a:t>Сервер</a:t>
            </a:r>
            <a:r>
              <a:rPr sz="2450" spc="-105" dirty="0">
                <a:latin typeface="Arial"/>
                <a:cs typeface="Arial"/>
              </a:rPr>
              <a:t> </a:t>
            </a:r>
            <a:r>
              <a:rPr sz="2450" spc="-40" dirty="0">
                <a:latin typeface="Arial"/>
                <a:cs typeface="Arial"/>
              </a:rPr>
              <a:t>БД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44363" y="6396013"/>
            <a:ext cx="997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latin typeface="Arial"/>
                <a:cs typeface="Arial"/>
              </a:rPr>
              <a:t>HTTP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02681" y="6396013"/>
            <a:ext cx="997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latin typeface="Arial"/>
                <a:cs typeface="Arial"/>
              </a:rPr>
              <a:t>HTTP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 rot="5400000">
            <a:off x="-1177665" y="3879852"/>
            <a:ext cx="7280013" cy="553428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020429" cy="1868883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205319" y="521053"/>
            <a:ext cx="81451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5" dirty="0"/>
              <a:t>Архитектура</a:t>
            </a:r>
            <a:r>
              <a:rPr sz="6000" spc="15" dirty="0"/>
              <a:t> </a:t>
            </a:r>
            <a:r>
              <a:rPr sz="6000" spc="10" dirty="0"/>
              <a:t>системы</a:t>
            </a:r>
            <a:endParaRPr sz="6000"/>
          </a:p>
        </p:txBody>
      </p:sp>
      <p:sp>
        <p:nvSpPr>
          <p:cNvPr id="30" name="object 30"/>
          <p:cNvSpPr txBox="1"/>
          <p:nvPr/>
        </p:nvSpPr>
        <p:spPr>
          <a:xfrm>
            <a:off x="16916400" y="8724900"/>
            <a:ext cx="481965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175" dirty="0">
                <a:latin typeface="Lucida Sans Unicode"/>
                <a:cs typeface="Lucida Sans Unicode"/>
              </a:rPr>
              <a:t>6</a:t>
            </a:r>
            <a:endParaRPr sz="5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92610" cy="21803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38468" y="510190"/>
            <a:ext cx="1201055" cy="10382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0174" y="651961"/>
            <a:ext cx="105022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5" dirty="0"/>
              <a:t>Логическая</a:t>
            </a:r>
            <a:r>
              <a:rPr sz="6000" spc="90" dirty="0"/>
              <a:t> </a:t>
            </a:r>
            <a:r>
              <a:rPr sz="6000" dirty="0"/>
              <a:t>модель</a:t>
            </a:r>
            <a:r>
              <a:rPr sz="6000" spc="90" dirty="0"/>
              <a:t> </a:t>
            </a:r>
            <a:r>
              <a:rPr sz="6000" spc="-95" dirty="0"/>
              <a:t>данных</a:t>
            </a:r>
            <a:endParaRPr sz="6000"/>
          </a:p>
        </p:txBody>
      </p:sp>
      <p:sp>
        <p:nvSpPr>
          <p:cNvPr id="5" name="object 5"/>
          <p:cNvSpPr txBox="1"/>
          <p:nvPr/>
        </p:nvSpPr>
        <p:spPr>
          <a:xfrm>
            <a:off x="17145000" y="8648700"/>
            <a:ext cx="370840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-700" dirty="0">
                <a:latin typeface="Lucida Sans Unicode"/>
                <a:cs typeface="Lucida Sans Unicode"/>
              </a:rPr>
              <a:t>7</a:t>
            </a:r>
            <a:endParaRPr sz="54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3877" y="2295194"/>
            <a:ext cx="1971675" cy="981710"/>
          </a:xfrm>
          <a:custGeom>
            <a:avLst/>
            <a:gdLst/>
            <a:ahLst/>
            <a:cxnLst/>
            <a:rect l="l" t="t" r="r" b="b"/>
            <a:pathLst>
              <a:path w="1971675" h="981710">
                <a:moveTo>
                  <a:pt x="1971675" y="0"/>
                </a:moveTo>
                <a:lnTo>
                  <a:pt x="0" y="0"/>
                </a:lnTo>
                <a:lnTo>
                  <a:pt x="0" y="21590"/>
                </a:lnTo>
                <a:lnTo>
                  <a:pt x="0" y="958519"/>
                </a:lnTo>
                <a:lnTo>
                  <a:pt x="0" y="981367"/>
                </a:lnTo>
                <a:lnTo>
                  <a:pt x="1971675" y="981367"/>
                </a:lnTo>
                <a:lnTo>
                  <a:pt x="1971675" y="958596"/>
                </a:lnTo>
                <a:lnTo>
                  <a:pt x="1971675" y="21996"/>
                </a:lnTo>
                <a:lnTo>
                  <a:pt x="1949183" y="21996"/>
                </a:lnTo>
                <a:lnTo>
                  <a:pt x="1949183" y="958519"/>
                </a:lnTo>
                <a:lnTo>
                  <a:pt x="22009" y="958519"/>
                </a:lnTo>
                <a:lnTo>
                  <a:pt x="22009" y="21590"/>
                </a:lnTo>
                <a:lnTo>
                  <a:pt x="1971675" y="21590"/>
                </a:lnTo>
                <a:lnTo>
                  <a:pt x="1971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0549" y="1880933"/>
            <a:ext cx="64389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b="1" spc="-85" dirty="0">
                <a:latin typeface="Arial"/>
                <a:cs typeface="Arial"/>
              </a:rPr>
              <a:t>Р</a:t>
            </a:r>
            <a:r>
              <a:rPr sz="1950" b="1" spc="5" dirty="0">
                <a:latin typeface="Arial"/>
                <a:cs typeface="Arial"/>
              </a:rPr>
              <a:t>о</a:t>
            </a:r>
            <a:r>
              <a:rPr sz="1950" b="1" spc="10" dirty="0">
                <a:latin typeface="Arial"/>
                <a:cs typeface="Arial"/>
              </a:rPr>
              <a:t>л</a:t>
            </a:r>
            <a:r>
              <a:rPr sz="1950" b="1" spc="-10" dirty="0">
                <a:latin typeface="Arial"/>
                <a:cs typeface="Arial"/>
              </a:rPr>
              <a:t>ь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892" y="2378062"/>
            <a:ext cx="19272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0"/>
              </a:spcBef>
            </a:pPr>
            <a:r>
              <a:rPr lang="en-US" sz="1950" b="1" spc="40" dirty="0" smtClean="0">
                <a:latin typeface="Arial"/>
                <a:cs typeface="Arial"/>
              </a:rPr>
              <a:t>id</a:t>
            </a:r>
            <a:r>
              <a:rPr lang="ru-RU" sz="1950" b="1" spc="40" dirty="0" smtClean="0">
                <a:latin typeface="Arial"/>
                <a:cs typeface="Arial"/>
              </a:rPr>
              <a:t> роли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3872" y="2700564"/>
            <a:ext cx="1972310" cy="8890"/>
          </a:xfrm>
          <a:custGeom>
            <a:avLst/>
            <a:gdLst/>
            <a:ahLst/>
            <a:cxnLst/>
            <a:rect l="l" t="t" r="r" b="b"/>
            <a:pathLst>
              <a:path w="1972310" h="8889">
                <a:moveTo>
                  <a:pt x="0" y="0"/>
                </a:moveTo>
                <a:lnTo>
                  <a:pt x="1971766" y="8800"/>
                </a:lnTo>
              </a:path>
            </a:pathLst>
          </a:custGeom>
          <a:ln w="2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85892" y="2842767"/>
            <a:ext cx="19272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0"/>
              </a:spcBef>
            </a:pPr>
            <a:r>
              <a:rPr sz="1950" b="1" spc="90" dirty="0">
                <a:latin typeface="Arial"/>
                <a:cs typeface="Arial"/>
              </a:rPr>
              <a:t>Название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1600" y="4166399"/>
            <a:ext cx="2971800" cy="1619885"/>
          </a:xfrm>
          <a:custGeom>
            <a:avLst/>
            <a:gdLst/>
            <a:ahLst/>
            <a:cxnLst/>
            <a:rect l="l" t="t" r="r" b="b"/>
            <a:pathLst>
              <a:path w="2819400" h="1619885">
                <a:moveTo>
                  <a:pt x="2819285" y="0"/>
                </a:moveTo>
                <a:lnTo>
                  <a:pt x="0" y="0"/>
                </a:lnTo>
                <a:lnTo>
                  <a:pt x="0" y="21615"/>
                </a:lnTo>
                <a:lnTo>
                  <a:pt x="0" y="1596821"/>
                </a:lnTo>
                <a:lnTo>
                  <a:pt x="0" y="1619707"/>
                </a:lnTo>
                <a:lnTo>
                  <a:pt x="2819285" y="1619707"/>
                </a:lnTo>
                <a:lnTo>
                  <a:pt x="2819285" y="1597164"/>
                </a:lnTo>
                <a:lnTo>
                  <a:pt x="2819285" y="1596821"/>
                </a:lnTo>
                <a:lnTo>
                  <a:pt x="2819285" y="21628"/>
                </a:lnTo>
                <a:lnTo>
                  <a:pt x="2797251" y="21628"/>
                </a:lnTo>
                <a:lnTo>
                  <a:pt x="2797251" y="1596821"/>
                </a:lnTo>
                <a:lnTo>
                  <a:pt x="21577" y="1596821"/>
                </a:lnTo>
                <a:lnTo>
                  <a:pt x="21577" y="21615"/>
                </a:lnTo>
                <a:lnTo>
                  <a:pt x="2819285" y="21615"/>
                </a:lnTo>
                <a:lnTo>
                  <a:pt x="2819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4608" y="3757679"/>
            <a:ext cx="263207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45" dirty="0">
                <a:latin typeface="Arial"/>
                <a:cs typeface="Arial"/>
              </a:rPr>
              <a:t>Пользователь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25" dirty="0">
                <a:latin typeface="Arial"/>
                <a:cs typeface="Arial"/>
              </a:rPr>
              <a:t>-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Роль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5400" y="4243435"/>
            <a:ext cx="2976368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00"/>
              </a:spcBef>
            </a:pPr>
            <a:r>
              <a:rPr lang="en-US" sz="1900" b="1" spc="45" dirty="0" smtClean="0">
                <a:latin typeface="Arial"/>
                <a:cs typeface="Arial"/>
              </a:rPr>
              <a:t>id</a:t>
            </a:r>
            <a:r>
              <a:rPr lang="ru-RU" sz="1900" b="1" spc="45" dirty="0" smtClean="0">
                <a:latin typeface="Arial"/>
                <a:cs typeface="Arial"/>
              </a:rPr>
              <a:t> пользователя-роли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73910" y="4561463"/>
            <a:ext cx="2820035" cy="0"/>
          </a:xfrm>
          <a:custGeom>
            <a:avLst/>
            <a:gdLst/>
            <a:ahLst/>
            <a:cxnLst/>
            <a:rect l="l" t="t" r="r" b="b"/>
            <a:pathLst>
              <a:path w="2820035">
                <a:moveTo>
                  <a:pt x="0" y="0"/>
                </a:moveTo>
                <a:lnTo>
                  <a:pt x="281949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95548" y="4698010"/>
            <a:ext cx="2776220" cy="9048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41605" marR="46990">
              <a:lnSpc>
                <a:spcPct val="103899"/>
              </a:lnSpc>
              <a:spcBef>
                <a:spcPts val="10"/>
              </a:spcBef>
            </a:pP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spc="50" dirty="0">
                <a:latin typeface="Arial"/>
                <a:cs typeface="Arial"/>
              </a:rPr>
              <a:t>пользователя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55" dirty="0">
                <a:latin typeface="Arial"/>
                <a:cs typeface="Arial"/>
              </a:rPr>
              <a:t>(FK) </a:t>
            </a:r>
            <a:r>
              <a:rPr sz="1900" b="1" spc="-509" dirty="0">
                <a:latin typeface="Arial"/>
                <a:cs typeface="Arial"/>
              </a:rPr>
              <a:t> </a:t>
            </a: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spc="70" dirty="0">
                <a:latin typeface="Arial"/>
                <a:cs typeface="Arial"/>
              </a:rPr>
              <a:t>роли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spc="-55" dirty="0">
                <a:latin typeface="Arial"/>
                <a:cs typeface="Arial"/>
              </a:rPr>
              <a:t>(FK)</a:t>
            </a:r>
            <a:endParaRPr sz="1900" dirty="0">
              <a:latin typeface="Arial"/>
              <a:cs typeface="Arial"/>
            </a:endParaRPr>
          </a:p>
          <a:p>
            <a:pPr marL="141605">
              <a:lnSpc>
                <a:spcPts val="2270"/>
              </a:lnSpc>
            </a:pP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90" dirty="0">
                <a:latin typeface="Arial"/>
                <a:cs typeface="Arial"/>
              </a:rPr>
              <a:t>проекта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-55" dirty="0">
                <a:latin typeface="Arial"/>
                <a:cs typeface="Arial"/>
              </a:rPr>
              <a:t>(FK)</a:t>
            </a:r>
            <a:endParaRPr sz="19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27418" y="3376445"/>
            <a:ext cx="76200" cy="400685"/>
            <a:chOff x="2627418" y="3376445"/>
            <a:chExt cx="76200" cy="400685"/>
          </a:xfrm>
        </p:grpSpPr>
        <p:sp>
          <p:nvSpPr>
            <p:cNvPr id="17" name="object 17"/>
            <p:cNvSpPr/>
            <p:nvPr/>
          </p:nvSpPr>
          <p:spPr>
            <a:xfrm>
              <a:off x="2665490" y="3447488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h="258445">
                  <a:moveTo>
                    <a:pt x="0" y="0"/>
                  </a:moveTo>
                  <a:lnTo>
                    <a:pt x="0" y="258042"/>
                  </a:lnTo>
                </a:path>
              </a:pathLst>
            </a:custGeom>
            <a:ln w="18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7418" y="3376445"/>
              <a:ext cx="76143" cy="758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418" y="3700768"/>
              <a:ext cx="76143" cy="7580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624608" y="6429814"/>
            <a:ext cx="182372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50" dirty="0">
                <a:latin typeface="Arial"/>
                <a:cs typeface="Arial"/>
              </a:rPr>
              <a:t>П</a:t>
            </a:r>
            <a:r>
              <a:rPr sz="1900" b="1" spc="15" dirty="0">
                <a:latin typeface="Arial"/>
                <a:cs typeface="Arial"/>
              </a:rPr>
              <a:t>ол</a:t>
            </a:r>
            <a:r>
              <a:rPr sz="1900" b="1" spc="-5" dirty="0">
                <a:latin typeface="Arial"/>
                <a:cs typeface="Arial"/>
              </a:rPr>
              <a:t>ь</a:t>
            </a:r>
            <a:r>
              <a:rPr sz="1900" b="1" spc="110" dirty="0">
                <a:latin typeface="Arial"/>
                <a:cs typeface="Arial"/>
              </a:rPr>
              <a:t>з</a:t>
            </a:r>
            <a:r>
              <a:rPr sz="1900" b="1" spc="15" dirty="0">
                <a:latin typeface="Arial"/>
                <a:cs typeface="Arial"/>
              </a:rPr>
              <a:t>о</a:t>
            </a:r>
            <a:r>
              <a:rPr sz="1900" b="1" spc="45" dirty="0">
                <a:latin typeface="Arial"/>
                <a:cs typeface="Arial"/>
              </a:rPr>
              <a:t>в</a:t>
            </a:r>
            <a:r>
              <a:rPr sz="1900" b="1" spc="90" dirty="0">
                <a:latin typeface="Arial"/>
                <a:cs typeface="Arial"/>
              </a:rPr>
              <a:t>а</a:t>
            </a:r>
            <a:r>
              <a:rPr sz="1900" b="1" spc="120" dirty="0">
                <a:latin typeface="Arial"/>
                <a:cs typeface="Arial"/>
              </a:rPr>
              <a:t>т</a:t>
            </a:r>
            <a:r>
              <a:rPr sz="1900" b="1" spc="65" dirty="0">
                <a:latin typeface="Arial"/>
                <a:cs typeface="Arial"/>
              </a:rPr>
              <a:t>е</a:t>
            </a:r>
            <a:r>
              <a:rPr sz="1900" b="1" spc="15" dirty="0">
                <a:latin typeface="Arial"/>
                <a:cs typeface="Arial"/>
              </a:rPr>
              <a:t>л</a:t>
            </a:r>
            <a:r>
              <a:rPr sz="1900" b="1" spc="-5" dirty="0">
                <a:latin typeface="Arial"/>
                <a:cs typeface="Arial"/>
              </a:rPr>
              <a:t>ь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4690" y="6849335"/>
            <a:ext cx="2693035" cy="386715"/>
          </a:xfrm>
          <a:prstGeom prst="rect">
            <a:avLst/>
          </a:prstGeom>
          <a:ln w="22018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620"/>
              </a:spcBef>
            </a:pPr>
            <a:r>
              <a:rPr lang="en-US" sz="1900" b="1" spc="45" dirty="0" smtClean="0">
                <a:latin typeface="Arial"/>
                <a:cs typeface="Arial"/>
              </a:rPr>
              <a:t>id</a:t>
            </a:r>
            <a:r>
              <a:rPr lang="ru-RU" sz="1900" b="1" spc="45" dirty="0" smtClean="0">
                <a:latin typeface="Arial"/>
                <a:cs typeface="Arial"/>
              </a:rPr>
              <a:t> пользователя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4690" y="7235571"/>
            <a:ext cx="2693035" cy="1487805"/>
          </a:xfrm>
          <a:prstGeom prst="rect">
            <a:avLst/>
          </a:prstGeom>
          <a:ln w="22018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52400" marR="1600200">
              <a:lnSpc>
                <a:spcPct val="101699"/>
              </a:lnSpc>
              <a:spcBef>
                <a:spcPts val="1120"/>
              </a:spcBef>
            </a:pPr>
            <a:r>
              <a:rPr sz="1900" b="1" spc="105" dirty="0">
                <a:latin typeface="Arial"/>
                <a:cs typeface="Arial"/>
              </a:rPr>
              <a:t>Логин </a:t>
            </a:r>
            <a:r>
              <a:rPr sz="1900" b="1" spc="110" dirty="0">
                <a:latin typeface="Arial"/>
                <a:cs typeface="Arial"/>
              </a:rPr>
              <a:t> </a:t>
            </a:r>
            <a:r>
              <a:rPr sz="1900" b="1" spc="50" dirty="0">
                <a:latin typeface="Arial"/>
                <a:cs typeface="Arial"/>
              </a:rPr>
              <a:t>П</a:t>
            </a:r>
            <a:r>
              <a:rPr sz="1900" b="1" spc="90" dirty="0">
                <a:latin typeface="Arial"/>
                <a:cs typeface="Arial"/>
              </a:rPr>
              <a:t>а</a:t>
            </a:r>
            <a:r>
              <a:rPr sz="1900" b="1" spc="40" dirty="0">
                <a:latin typeface="Arial"/>
                <a:cs typeface="Arial"/>
              </a:rPr>
              <a:t>р</a:t>
            </a:r>
            <a:r>
              <a:rPr sz="1900" b="1" spc="15" dirty="0">
                <a:latin typeface="Arial"/>
                <a:cs typeface="Arial"/>
              </a:rPr>
              <a:t>ол</a:t>
            </a:r>
            <a:r>
              <a:rPr sz="1900" b="1" spc="-5" dirty="0">
                <a:latin typeface="Arial"/>
                <a:cs typeface="Arial"/>
              </a:rPr>
              <a:t>ь  </a:t>
            </a:r>
            <a:r>
              <a:rPr sz="1900" b="1" spc="135" dirty="0">
                <a:latin typeface="Arial"/>
                <a:cs typeface="Arial"/>
              </a:rPr>
              <a:t>Имя</a:t>
            </a:r>
            <a:endParaRPr sz="1900">
              <a:latin typeface="Arial"/>
              <a:cs typeface="Arial"/>
            </a:endParaRPr>
          </a:p>
          <a:p>
            <a:pPr marL="152400">
              <a:lnSpc>
                <a:spcPts val="2270"/>
              </a:lnSpc>
            </a:pPr>
            <a:r>
              <a:rPr sz="1900" b="1" spc="20" dirty="0">
                <a:latin typeface="Arial"/>
                <a:cs typeface="Arial"/>
              </a:rPr>
              <a:t>Статус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80" dirty="0">
                <a:latin typeface="Arial"/>
                <a:cs typeface="Arial"/>
              </a:rPr>
              <a:t>сис.админа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46468" y="5889827"/>
            <a:ext cx="76200" cy="400685"/>
            <a:chOff x="2646468" y="5889827"/>
            <a:chExt cx="76200" cy="400685"/>
          </a:xfrm>
        </p:grpSpPr>
        <p:sp>
          <p:nvSpPr>
            <p:cNvPr id="24" name="object 24"/>
            <p:cNvSpPr/>
            <p:nvPr/>
          </p:nvSpPr>
          <p:spPr>
            <a:xfrm>
              <a:off x="2684540" y="596087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h="258445">
                  <a:moveTo>
                    <a:pt x="0" y="0"/>
                  </a:moveTo>
                  <a:lnTo>
                    <a:pt x="0" y="258042"/>
                  </a:lnTo>
                </a:path>
              </a:pathLst>
            </a:custGeom>
            <a:ln w="18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6468" y="5889827"/>
              <a:ext cx="76143" cy="7580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6468" y="6214150"/>
              <a:ext cx="76143" cy="75805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5104396" y="2542412"/>
            <a:ext cx="3705225" cy="1962150"/>
          </a:xfrm>
          <a:custGeom>
            <a:avLst/>
            <a:gdLst/>
            <a:ahLst/>
            <a:cxnLst/>
            <a:rect l="l" t="t" r="r" b="b"/>
            <a:pathLst>
              <a:path w="3705225" h="1962150">
                <a:moveTo>
                  <a:pt x="3704996" y="0"/>
                </a:moveTo>
                <a:lnTo>
                  <a:pt x="0" y="0"/>
                </a:lnTo>
                <a:lnTo>
                  <a:pt x="0" y="21564"/>
                </a:lnTo>
                <a:lnTo>
                  <a:pt x="0" y="1940572"/>
                </a:lnTo>
                <a:lnTo>
                  <a:pt x="0" y="1962150"/>
                </a:lnTo>
                <a:lnTo>
                  <a:pt x="3704996" y="1962150"/>
                </a:lnTo>
                <a:lnTo>
                  <a:pt x="3704996" y="1940572"/>
                </a:lnTo>
                <a:lnTo>
                  <a:pt x="21564" y="1940572"/>
                </a:lnTo>
                <a:lnTo>
                  <a:pt x="21564" y="21564"/>
                </a:lnTo>
                <a:lnTo>
                  <a:pt x="3682974" y="21564"/>
                </a:lnTo>
                <a:lnTo>
                  <a:pt x="3682974" y="1940153"/>
                </a:lnTo>
                <a:lnTo>
                  <a:pt x="3704996" y="1940153"/>
                </a:lnTo>
                <a:lnTo>
                  <a:pt x="3704996" y="21564"/>
                </a:lnTo>
                <a:lnTo>
                  <a:pt x="370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96282" y="2200595"/>
            <a:ext cx="9340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50" dirty="0">
                <a:latin typeface="Arial"/>
                <a:cs typeface="Arial"/>
              </a:rPr>
              <a:t>П</a:t>
            </a:r>
            <a:r>
              <a:rPr sz="1900" b="1" spc="40" dirty="0">
                <a:latin typeface="Arial"/>
                <a:cs typeface="Arial"/>
              </a:rPr>
              <a:t>р</a:t>
            </a:r>
            <a:r>
              <a:rPr sz="1900" b="1" spc="15" dirty="0">
                <a:latin typeface="Arial"/>
                <a:cs typeface="Arial"/>
              </a:rPr>
              <a:t>о</a:t>
            </a:r>
            <a:r>
              <a:rPr sz="1900" b="1" spc="65" dirty="0">
                <a:latin typeface="Arial"/>
                <a:cs typeface="Arial"/>
              </a:rPr>
              <a:t>е</a:t>
            </a:r>
            <a:r>
              <a:rPr sz="1900" b="1" spc="225" dirty="0">
                <a:latin typeface="Arial"/>
                <a:cs typeface="Arial"/>
              </a:rPr>
              <a:t>к</a:t>
            </a:r>
            <a:r>
              <a:rPr sz="1900" b="1" spc="120" dirty="0">
                <a:latin typeface="Arial"/>
                <a:cs typeface="Arial"/>
              </a:rPr>
              <a:t>т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5969" y="2637682"/>
            <a:ext cx="366141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</a:pPr>
            <a:r>
              <a:rPr lang="en-US" sz="1900" b="1" spc="45" dirty="0" smtClean="0">
                <a:latin typeface="Arial"/>
                <a:cs typeface="Arial"/>
              </a:rPr>
              <a:t>I</a:t>
            </a:r>
            <a:r>
              <a:rPr sz="1900" b="1" spc="45" dirty="0" smtClean="0">
                <a:latin typeface="Arial"/>
                <a:cs typeface="Arial"/>
              </a:rPr>
              <a:t>d</a:t>
            </a:r>
            <a:r>
              <a:rPr lang="ru-RU" sz="1900" b="1" spc="45" dirty="0" smtClean="0">
                <a:latin typeface="Arial"/>
                <a:cs typeface="Arial"/>
              </a:rPr>
              <a:t> проекта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04292" y="2994855"/>
            <a:ext cx="3705860" cy="9525"/>
          </a:xfrm>
          <a:custGeom>
            <a:avLst/>
            <a:gdLst/>
            <a:ahLst/>
            <a:cxnLst/>
            <a:rect l="l" t="t" r="r" b="b"/>
            <a:pathLst>
              <a:path w="3705859" h="9525">
                <a:moveTo>
                  <a:pt x="0" y="0"/>
                </a:moveTo>
                <a:lnTo>
                  <a:pt x="3705249" y="951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95597" y="3686762"/>
            <a:ext cx="122682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850" algn="l"/>
              </a:tabLst>
            </a:pP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25969" y="3132622"/>
            <a:ext cx="3661410" cy="116332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43510" marR="2239010">
              <a:lnSpc>
                <a:spcPct val="103099"/>
              </a:lnSpc>
              <a:spcBef>
                <a:spcPts val="30"/>
              </a:spcBef>
            </a:pPr>
            <a:r>
              <a:rPr sz="1900" b="1" spc="100" dirty="0">
                <a:latin typeface="Arial"/>
                <a:cs typeface="Arial"/>
              </a:rPr>
              <a:t>Название </a:t>
            </a:r>
            <a:r>
              <a:rPr sz="1900" b="1" spc="-515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О</a:t>
            </a:r>
            <a:r>
              <a:rPr sz="1900" b="1" spc="90" dirty="0">
                <a:latin typeface="Arial"/>
                <a:cs typeface="Arial"/>
              </a:rPr>
              <a:t>п</a:t>
            </a:r>
            <a:r>
              <a:rPr sz="1900" b="1" spc="200" dirty="0">
                <a:latin typeface="Arial"/>
                <a:cs typeface="Arial"/>
              </a:rPr>
              <a:t>и</a:t>
            </a:r>
            <a:r>
              <a:rPr sz="1900" b="1" spc="-80" dirty="0">
                <a:latin typeface="Arial"/>
                <a:cs typeface="Arial"/>
              </a:rPr>
              <a:t>с</a:t>
            </a:r>
            <a:r>
              <a:rPr sz="1900" b="1" spc="90" dirty="0">
                <a:latin typeface="Arial"/>
                <a:cs typeface="Arial"/>
              </a:rPr>
              <a:t>а</a:t>
            </a:r>
            <a:r>
              <a:rPr sz="1900" b="1" spc="110" dirty="0">
                <a:latin typeface="Arial"/>
                <a:cs typeface="Arial"/>
              </a:rPr>
              <a:t>н</a:t>
            </a:r>
            <a:r>
              <a:rPr sz="1900" b="1" spc="200" dirty="0">
                <a:latin typeface="Arial"/>
                <a:cs typeface="Arial"/>
              </a:rPr>
              <a:t>и</a:t>
            </a:r>
            <a:r>
              <a:rPr sz="1900" b="1" spc="65" dirty="0">
                <a:latin typeface="Arial"/>
                <a:cs typeface="Arial"/>
              </a:rPr>
              <a:t>е</a:t>
            </a:r>
            <a:endParaRPr sz="1900">
              <a:latin typeface="Arial"/>
              <a:cs typeface="Arial"/>
            </a:endParaRPr>
          </a:p>
          <a:p>
            <a:pPr marL="143510">
              <a:lnSpc>
                <a:spcPts val="2010"/>
              </a:lnSpc>
            </a:pP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spc="45" dirty="0">
                <a:latin typeface="Arial"/>
                <a:cs typeface="Arial"/>
              </a:rPr>
              <a:t>схемы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95" dirty="0">
                <a:latin typeface="Arial"/>
                <a:cs typeface="Arial"/>
              </a:rPr>
              <a:t>типов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-55" dirty="0">
                <a:latin typeface="Arial"/>
                <a:cs typeface="Arial"/>
              </a:rPr>
              <a:t>(FK)</a:t>
            </a:r>
            <a:endParaRPr sz="1900">
              <a:latin typeface="Arial"/>
              <a:cs typeface="Arial"/>
            </a:endParaRPr>
          </a:p>
          <a:p>
            <a:pPr marL="143510">
              <a:lnSpc>
                <a:spcPct val="100000"/>
              </a:lnSpc>
              <a:spcBef>
                <a:spcPts val="30"/>
              </a:spcBef>
            </a:pP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45" dirty="0">
                <a:latin typeface="Arial"/>
                <a:cs typeface="Arial"/>
              </a:rPr>
              <a:t>схемы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раб.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процесса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-55" dirty="0">
                <a:latin typeface="Arial"/>
                <a:cs typeface="Arial"/>
              </a:rPr>
              <a:t>(FK)</a:t>
            </a:r>
            <a:endParaRPr sz="1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14772" y="5279364"/>
            <a:ext cx="2905125" cy="2733040"/>
          </a:xfrm>
          <a:custGeom>
            <a:avLst/>
            <a:gdLst/>
            <a:ahLst/>
            <a:cxnLst/>
            <a:rect l="l" t="t" r="r" b="b"/>
            <a:pathLst>
              <a:path w="2905125" h="2733040">
                <a:moveTo>
                  <a:pt x="2905125" y="0"/>
                </a:moveTo>
                <a:lnTo>
                  <a:pt x="2883090" y="0"/>
                </a:lnTo>
                <a:lnTo>
                  <a:pt x="2883090" y="21602"/>
                </a:lnTo>
                <a:lnTo>
                  <a:pt x="2883090" y="2711437"/>
                </a:lnTo>
                <a:lnTo>
                  <a:pt x="21590" y="2711437"/>
                </a:lnTo>
                <a:lnTo>
                  <a:pt x="21590" y="21602"/>
                </a:lnTo>
                <a:lnTo>
                  <a:pt x="2883090" y="21602"/>
                </a:lnTo>
                <a:lnTo>
                  <a:pt x="2883090" y="0"/>
                </a:lnTo>
                <a:lnTo>
                  <a:pt x="0" y="0"/>
                </a:lnTo>
                <a:lnTo>
                  <a:pt x="0" y="21602"/>
                </a:lnTo>
                <a:lnTo>
                  <a:pt x="0" y="2711437"/>
                </a:lnTo>
                <a:lnTo>
                  <a:pt x="0" y="2733040"/>
                </a:lnTo>
                <a:lnTo>
                  <a:pt x="2905125" y="2733040"/>
                </a:lnTo>
                <a:lnTo>
                  <a:pt x="2905125" y="2711551"/>
                </a:lnTo>
                <a:lnTo>
                  <a:pt x="2905125" y="21602"/>
                </a:lnTo>
                <a:lnTo>
                  <a:pt x="290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65481" y="4870613"/>
            <a:ext cx="93853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40" dirty="0">
                <a:latin typeface="Arial"/>
                <a:cs typeface="Arial"/>
              </a:rPr>
              <a:t>З</a:t>
            </a:r>
            <a:r>
              <a:rPr sz="1900" b="1" spc="90" dirty="0">
                <a:latin typeface="Arial"/>
                <a:cs typeface="Arial"/>
              </a:rPr>
              <a:t>а</a:t>
            </a:r>
            <a:r>
              <a:rPr sz="1900" b="1" spc="55" dirty="0">
                <a:latin typeface="Arial"/>
                <a:cs typeface="Arial"/>
              </a:rPr>
              <a:t>д</a:t>
            </a:r>
            <a:r>
              <a:rPr sz="1900" b="1" spc="90" dirty="0">
                <a:latin typeface="Arial"/>
                <a:cs typeface="Arial"/>
              </a:rPr>
              <a:t>а</a:t>
            </a:r>
            <a:r>
              <a:rPr sz="1900" b="1" spc="140" dirty="0">
                <a:latin typeface="Arial"/>
                <a:cs typeface="Arial"/>
              </a:rPr>
              <a:t>ч</a:t>
            </a:r>
            <a:r>
              <a:rPr sz="1900" b="1" spc="90" dirty="0">
                <a:latin typeface="Arial"/>
                <a:cs typeface="Arial"/>
              </a:rPr>
              <a:t>а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36366" y="5356369"/>
            <a:ext cx="28619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00"/>
              </a:spcBef>
            </a:pPr>
            <a:r>
              <a:rPr lang="en-US" sz="1900" b="1" spc="45" dirty="0" smtClean="0">
                <a:latin typeface="Arial"/>
                <a:cs typeface="Arial"/>
              </a:rPr>
              <a:t>I</a:t>
            </a:r>
            <a:r>
              <a:rPr sz="1900" b="1" spc="45" dirty="0" smtClean="0">
                <a:latin typeface="Arial"/>
                <a:cs typeface="Arial"/>
              </a:rPr>
              <a:t>d</a:t>
            </a:r>
            <a:r>
              <a:rPr lang="ru-RU" sz="1900" b="1" spc="45" dirty="0" smtClean="0">
                <a:latin typeface="Arial"/>
                <a:cs typeface="Arial"/>
              </a:rPr>
              <a:t> задачи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14783" y="5674398"/>
            <a:ext cx="2905760" cy="0"/>
          </a:xfrm>
          <a:custGeom>
            <a:avLst/>
            <a:gdLst/>
            <a:ahLst/>
            <a:cxnLst/>
            <a:rect l="l" t="t" r="r" b="b"/>
            <a:pathLst>
              <a:path w="2905759">
                <a:moveTo>
                  <a:pt x="0" y="0"/>
                </a:moveTo>
                <a:lnTo>
                  <a:pt x="290526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36366" y="5810945"/>
            <a:ext cx="2861945" cy="20574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1605" marR="1318895" algn="just">
              <a:lnSpc>
                <a:spcPct val="101699"/>
              </a:lnSpc>
              <a:spcBef>
                <a:spcPts val="60"/>
              </a:spcBef>
            </a:pPr>
            <a:r>
              <a:rPr sz="1900" b="1" spc="100" dirty="0">
                <a:latin typeface="Arial"/>
                <a:cs typeface="Arial"/>
              </a:rPr>
              <a:t>Название </a:t>
            </a:r>
            <a:r>
              <a:rPr sz="1900" b="1" spc="105" dirty="0">
                <a:latin typeface="Arial"/>
                <a:cs typeface="Arial"/>
              </a:rPr>
              <a:t> </a:t>
            </a:r>
            <a:r>
              <a:rPr sz="1900" b="1" spc="90" dirty="0">
                <a:latin typeface="Arial"/>
                <a:cs typeface="Arial"/>
              </a:rPr>
              <a:t>Описание </a:t>
            </a:r>
            <a:r>
              <a:rPr sz="1900" b="1" spc="95" dirty="0">
                <a:latin typeface="Arial"/>
                <a:cs typeface="Arial"/>
              </a:rPr>
              <a:t> </a:t>
            </a:r>
            <a:r>
              <a:rPr sz="1900" b="1" spc="50" dirty="0">
                <a:latin typeface="Arial"/>
                <a:cs typeface="Arial"/>
              </a:rPr>
              <a:t>П</a:t>
            </a:r>
            <a:r>
              <a:rPr sz="1900" b="1" spc="40" dirty="0">
                <a:latin typeface="Arial"/>
                <a:cs typeface="Arial"/>
              </a:rPr>
              <a:t>р</a:t>
            </a:r>
            <a:r>
              <a:rPr sz="1900" b="1" spc="200" dirty="0">
                <a:latin typeface="Arial"/>
                <a:cs typeface="Arial"/>
              </a:rPr>
              <a:t>и</a:t>
            </a:r>
            <a:r>
              <a:rPr sz="1900" b="1" spc="15" dirty="0">
                <a:latin typeface="Arial"/>
                <a:cs typeface="Arial"/>
              </a:rPr>
              <a:t>о</a:t>
            </a:r>
            <a:r>
              <a:rPr sz="1900" b="1" spc="40" dirty="0">
                <a:latin typeface="Arial"/>
                <a:cs typeface="Arial"/>
              </a:rPr>
              <a:t>р</a:t>
            </a:r>
            <a:r>
              <a:rPr sz="1900" b="1" spc="200" dirty="0">
                <a:latin typeface="Arial"/>
                <a:cs typeface="Arial"/>
              </a:rPr>
              <a:t>и</a:t>
            </a:r>
            <a:r>
              <a:rPr sz="1900" b="1" spc="120" dirty="0">
                <a:latin typeface="Arial"/>
                <a:cs typeface="Arial"/>
              </a:rPr>
              <a:t>т</a:t>
            </a:r>
            <a:r>
              <a:rPr sz="1900" b="1" spc="65" dirty="0">
                <a:latin typeface="Arial"/>
                <a:cs typeface="Arial"/>
              </a:rPr>
              <a:t>е</a:t>
            </a:r>
            <a:r>
              <a:rPr sz="1900" b="1" spc="120" dirty="0">
                <a:latin typeface="Arial"/>
                <a:cs typeface="Arial"/>
              </a:rPr>
              <a:t>т</a:t>
            </a:r>
            <a:endParaRPr sz="1900">
              <a:latin typeface="Arial"/>
              <a:cs typeface="Arial"/>
            </a:endParaRPr>
          </a:p>
          <a:p>
            <a:pPr marL="141605">
              <a:lnSpc>
                <a:spcPts val="2265"/>
              </a:lnSpc>
            </a:pP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90" dirty="0">
                <a:latin typeface="Arial"/>
                <a:cs typeface="Arial"/>
              </a:rPr>
              <a:t>проекта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-55" dirty="0">
                <a:latin typeface="Arial"/>
                <a:cs typeface="Arial"/>
              </a:rPr>
              <a:t>(FK)</a:t>
            </a:r>
            <a:endParaRPr sz="1900">
              <a:latin typeface="Arial"/>
              <a:cs typeface="Arial"/>
            </a:endParaRPr>
          </a:p>
          <a:p>
            <a:pPr marL="141605" marR="233045">
              <a:lnSpc>
                <a:spcPts val="2270"/>
              </a:lnSpc>
              <a:spcBef>
                <a:spcPts val="80"/>
              </a:spcBef>
            </a:pP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spc="70" dirty="0">
                <a:latin typeface="Arial"/>
                <a:cs typeface="Arial"/>
              </a:rPr>
              <a:t>исполнителя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55" dirty="0">
                <a:latin typeface="Arial"/>
                <a:cs typeface="Arial"/>
              </a:rPr>
              <a:t>(FK) </a:t>
            </a:r>
            <a:r>
              <a:rPr sz="1900" b="1" spc="-515" dirty="0">
                <a:latin typeface="Arial"/>
                <a:cs typeface="Arial"/>
              </a:rPr>
              <a:t> </a:t>
            </a: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spc="125" dirty="0">
                <a:latin typeface="Arial"/>
                <a:cs typeface="Arial"/>
              </a:rPr>
              <a:t>типа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spc="-55" dirty="0">
                <a:latin typeface="Arial"/>
                <a:cs typeface="Arial"/>
              </a:rPr>
              <a:t>(FK)</a:t>
            </a:r>
            <a:endParaRPr sz="1900">
              <a:latin typeface="Arial"/>
              <a:cs typeface="Arial"/>
            </a:endParaRPr>
          </a:p>
          <a:p>
            <a:pPr marL="141605">
              <a:lnSpc>
                <a:spcPts val="2195"/>
              </a:lnSpc>
            </a:pP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состояния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-55" dirty="0">
                <a:latin typeface="Arial"/>
                <a:cs typeface="Arial"/>
              </a:rPr>
              <a:t>(FK)</a:t>
            </a:r>
            <a:endParaRPr sz="1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273805" y="7967738"/>
            <a:ext cx="1971675" cy="981710"/>
          </a:xfrm>
          <a:custGeom>
            <a:avLst/>
            <a:gdLst/>
            <a:ahLst/>
            <a:cxnLst/>
            <a:rect l="l" t="t" r="r" b="b"/>
            <a:pathLst>
              <a:path w="1971675" h="981709">
                <a:moveTo>
                  <a:pt x="1971675" y="0"/>
                </a:moveTo>
                <a:lnTo>
                  <a:pt x="0" y="0"/>
                </a:lnTo>
                <a:lnTo>
                  <a:pt x="0" y="21577"/>
                </a:lnTo>
                <a:lnTo>
                  <a:pt x="0" y="958507"/>
                </a:lnTo>
                <a:lnTo>
                  <a:pt x="0" y="981367"/>
                </a:lnTo>
                <a:lnTo>
                  <a:pt x="1971675" y="981367"/>
                </a:lnTo>
                <a:lnTo>
                  <a:pt x="1971675" y="958583"/>
                </a:lnTo>
                <a:lnTo>
                  <a:pt x="1971675" y="21996"/>
                </a:lnTo>
                <a:lnTo>
                  <a:pt x="1949196" y="21996"/>
                </a:lnTo>
                <a:lnTo>
                  <a:pt x="1949196" y="958507"/>
                </a:lnTo>
                <a:lnTo>
                  <a:pt x="22009" y="958507"/>
                </a:lnTo>
                <a:lnTo>
                  <a:pt x="22009" y="21577"/>
                </a:lnTo>
                <a:lnTo>
                  <a:pt x="1971675" y="21577"/>
                </a:lnTo>
                <a:lnTo>
                  <a:pt x="1971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295824" y="8050598"/>
            <a:ext cx="19272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90"/>
              </a:spcBef>
            </a:pPr>
            <a:r>
              <a:rPr lang="en-US" sz="1950" b="1" spc="40" dirty="0" smtClean="0">
                <a:latin typeface="Arial"/>
                <a:cs typeface="Arial"/>
              </a:rPr>
              <a:t>I</a:t>
            </a:r>
            <a:r>
              <a:rPr sz="1950" b="1" spc="40" dirty="0" smtClean="0">
                <a:latin typeface="Arial"/>
                <a:cs typeface="Arial"/>
              </a:rPr>
              <a:t>d</a:t>
            </a:r>
            <a:r>
              <a:rPr lang="ru-RU" sz="1950" b="1" spc="40" dirty="0" smtClean="0">
                <a:latin typeface="Arial"/>
                <a:cs typeface="Arial"/>
              </a:rPr>
              <a:t> состояния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428151" y="7574911"/>
            <a:ext cx="138493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b="1" spc="25" dirty="0">
                <a:latin typeface="Arial"/>
                <a:cs typeface="Arial"/>
              </a:rPr>
              <a:t>Состояние</a:t>
            </a:r>
            <a:endParaRPr sz="1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273803" y="8373100"/>
            <a:ext cx="1972310" cy="8890"/>
          </a:xfrm>
          <a:custGeom>
            <a:avLst/>
            <a:gdLst/>
            <a:ahLst/>
            <a:cxnLst/>
            <a:rect l="l" t="t" r="r" b="b"/>
            <a:pathLst>
              <a:path w="1972309" h="8890">
                <a:moveTo>
                  <a:pt x="0" y="0"/>
                </a:moveTo>
                <a:lnTo>
                  <a:pt x="1971766" y="8800"/>
                </a:lnTo>
              </a:path>
            </a:pathLst>
          </a:custGeom>
          <a:ln w="2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295824" y="8515303"/>
            <a:ext cx="19272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0"/>
              </a:spcBef>
            </a:pPr>
            <a:r>
              <a:rPr sz="1950" b="1" spc="90" dirty="0">
                <a:latin typeface="Arial"/>
                <a:cs typeface="Arial"/>
              </a:rPr>
              <a:t>Название</a:t>
            </a:r>
            <a:endParaRPr sz="1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099095" y="2593783"/>
            <a:ext cx="1971675" cy="981710"/>
          </a:xfrm>
          <a:custGeom>
            <a:avLst/>
            <a:gdLst/>
            <a:ahLst/>
            <a:cxnLst/>
            <a:rect l="l" t="t" r="r" b="b"/>
            <a:pathLst>
              <a:path w="1971675" h="981710">
                <a:moveTo>
                  <a:pt x="1971675" y="0"/>
                </a:moveTo>
                <a:lnTo>
                  <a:pt x="0" y="0"/>
                </a:lnTo>
                <a:lnTo>
                  <a:pt x="0" y="21577"/>
                </a:lnTo>
                <a:lnTo>
                  <a:pt x="0" y="958507"/>
                </a:lnTo>
                <a:lnTo>
                  <a:pt x="0" y="981367"/>
                </a:lnTo>
                <a:lnTo>
                  <a:pt x="1971675" y="981367"/>
                </a:lnTo>
                <a:lnTo>
                  <a:pt x="1971675" y="958583"/>
                </a:lnTo>
                <a:lnTo>
                  <a:pt x="1971675" y="21996"/>
                </a:lnTo>
                <a:lnTo>
                  <a:pt x="1949196" y="21996"/>
                </a:lnTo>
                <a:lnTo>
                  <a:pt x="1949196" y="958507"/>
                </a:lnTo>
                <a:lnTo>
                  <a:pt x="22009" y="958507"/>
                </a:lnTo>
                <a:lnTo>
                  <a:pt x="22009" y="21577"/>
                </a:lnTo>
                <a:lnTo>
                  <a:pt x="1971675" y="21577"/>
                </a:lnTo>
                <a:lnTo>
                  <a:pt x="1971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4121111" y="2676645"/>
            <a:ext cx="19272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90"/>
              </a:spcBef>
            </a:pPr>
            <a:r>
              <a:rPr lang="en-US" sz="1950" b="1" spc="40" dirty="0" smtClean="0">
                <a:latin typeface="Arial"/>
                <a:cs typeface="Arial"/>
              </a:rPr>
              <a:t>I</a:t>
            </a:r>
            <a:r>
              <a:rPr sz="1950" b="1" spc="40" dirty="0" smtClean="0">
                <a:latin typeface="Arial"/>
                <a:cs typeface="Arial"/>
              </a:rPr>
              <a:t>d</a:t>
            </a:r>
            <a:r>
              <a:rPr lang="ru-RU" sz="1950" b="1" spc="40" dirty="0" smtClean="0">
                <a:latin typeface="Arial"/>
                <a:cs typeface="Arial"/>
              </a:rPr>
              <a:t> схемы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086358" y="2160049"/>
            <a:ext cx="167830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b="1" spc="40" dirty="0">
                <a:latin typeface="Arial"/>
                <a:cs typeface="Arial"/>
              </a:rPr>
              <a:t>Схема</a:t>
            </a:r>
            <a:r>
              <a:rPr sz="1950" b="1" spc="-100" dirty="0">
                <a:latin typeface="Arial"/>
                <a:cs typeface="Arial"/>
              </a:rPr>
              <a:t> </a:t>
            </a:r>
            <a:r>
              <a:rPr sz="1950" b="1" spc="85" dirty="0">
                <a:latin typeface="Arial"/>
                <a:cs typeface="Arial"/>
              </a:rPr>
              <a:t>типов</a:t>
            </a:r>
            <a:endParaRPr sz="19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099091" y="2999147"/>
            <a:ext cx="1972310" cy="8890"/>
          </a:xfrm>
          <a:custGeom>
            <a:avLst/>
            <a:gdLst/>
            <a:ahLst/>
            <a:cxnLst/>
            <a:rect l="l" t="t" r="r" b="b"/>
            <a:pathLst>
              <a:path w="1972309" h="8889">
                <a:moveTo>
                  <a:pt x="0" y="0"/>
                </a:moveTo>
                <a:lnTo>
                  <a:pt x="1971766" y="8800"/>
                </a:lnTo>
              </a:path>
            </a:pathLst>
          </a:custGeom>
          <a:ln w="2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4121111" y="3141350"/>
            <a:ext cx="19272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0"/>
              </a:spcBef>
            </a:pPr>
            <a:r>
              <a:rPr sz="1950" b="1" spc="90" dirty="0">
                <a:latin typeface="Arial"/>
                <a:cs typeface="Arial"/>
              </a:rPr>
              <a:t>Название</a:t>
            </a:r>
            <a:endParaRPr sz="1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293515" y="3796791"/>
            <a:ext cx="1971675" cy="981710"/>
          </a:xfrm>
          <a:custGeom>
            <a:avLst/>
            <a:gdLst/>
            <a:ahLst/>
            <a:cxnLst/>
            <a:rect l="l" t="t" r="r" b="b"/>
            <a:pathLst>
              <a:path w="1971675" h="981710">
                <a:moveTo>
                  <a:pt x="1971675" y="0"/>
                </a:moveTo>
                <a:lnTo>
                  <a:pt x="0" y="0"/>
                </a:lnTo>
                <a:lnTo>
                  <a:pt x="0" y="21590"/>
                </a:lnTo>
                <a:lnTo>
                  <a:pt x="0" y="958519"/>
                </a:lnTo>
                <a:lnTo>
                  <a:pt x="0" y="981367"/>
                </a:lnTo>
                <a:lnTo>
                  <a:pt x="1971675" y="981367"/>
                </a:lnTo>
                <a:lnTo>
                  <a:pt x="1971675" y="958596"/>
                </a:lnTo>
                <a:lnTo>
                  <a:pt x="1971675" y="21996"/>
                </a:lnTo>
                <a:lnTo>
                  <a:pt x="1949196" y="21996"/>
                </a:lnTo>
                <a:lnTo>
                  <a:pt x="1949196" y="958519"/>
                </a:lnTo>
                <a:lnTo>
                  <a:pt x="22021" y="958519"/>
                </a:lnTo>
                <a:lnTo>
                  <a:pt x="22021" y="21590"/>
                </a:lnTo>
                <a:lnTo>
                  <a:pt x="1971675" y="21590"/>
                </a:lnTo>
                <a:lnTo>
                  <a:pt x="1971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315538" y="3879660"/>
            <a:ext cx="19272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0"/>
              </a:spcBef>
            </a:pPr>
            <a:r>
              <a:rPr lang="en-US" sz="1950" b="1" spc="40" dirty="0" smtClean="0">
                <a:latin typeface="Arial"/>
                <a:cs typeface="Arial"/>
              </a:rPr>
              <a:t>I</a:t>
            </a:r>
            <a:r>
              <a:rPr sz="1950" b="1" spc="40" dirty="0" smtClean="0">
                <a:latin typeface="Arial"/>
                <a:cs typeface="Arial"/>
              </a:rPr>
              <a:t>d</a:t>
            </a:r>
            <a:r>
              <a:rPr lang="ru-RU" sz="1950" b="1" spc="40" dirty="0" smtClean="0">
                <a:latin typeface="Arial"/>
                <a:cs typeface="Arial"/>
              </a:rPr>
              <a:t> схемы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280786" y="2973530"/>
            <a:ext cx="1421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950" b="1" spc="40" dirty="0">
                <a:latin typeface="Arial"/>
                <a:cs typeface="Arial"/>
              </a:rPr>
              <a:t>Схема</a:t>
            </a:r>
            <a:r>
              <a:rPr sz="1950" b="1" spc="-120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раб.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процесса</a:t>
            </a:r>
            <a:endParaRPr sz="19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293518" y="4202162"/>
            <a:ext cx="1972310" cy="8890"/>
          </a:xfrm>
          <a:custGeom>
            <a:avLst/>
            <a:gdLst/>
            <a:ahLst/>
            <a:cxnLst/>
            <a:rect l="l" t="t" r="r" b="b"/>
            <a:pathLst>
              <a:path w="1972309" h="8889">
                <a:moveTo>
                  <a:pt x="0" y="0"/>
                </a:moveTo>
                <a:lnTo>
                  <a:pt x="1971766" y="8800"/>
                </a:lnTo>
              </a:path>
            </a:pathLst>
          </a:custGeom>
          <a:ln w="2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315538" y="4344365"/>
            <a:ext cx="19272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0"/>
              </a:spcBef>
            </a:pPr>
            <a:r>
              <a:rPr sz="1950" b="1" spc="90" dirty="0">
                <a:latin typeface="Arial"/>
                <a:cs typeface="Arial"/>
              </a:rPr>
              <a:t>Название</a:t>
            </a:r>
            <a:endParaRPr sz="1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099095" y="8647302"/>
            <a:ext cx="1971675" cy="981710"/>
          </a:xfrm>
          <a:custGeom>
            <a:avLst/>
            <a:gdLst/>
            <a:ahLst/>
            <a:cxnLst/>
            <a:rect l="l" t="t" r="r" b="b"/>
            <a:pathLst>
              <a:path w="1971675" h="981709">
                <a:moveTo>
                  <a:pt x="1971675" y="0"/>
                </a:moveTo>
                <a:lnTo>
                  <a:pt x="0" y="0"/>
                </a:lnTo>
                <a:lnTo>
                  <a:pt x="0" y="21590"/>
                </a:lnTo>
                <a:lnTo>
                  <a:pt x="0" y="958519"/>
                </a:lnTo>
                <a:lnTo>
                  <a:pt x="0" y="981379"/>
                </a:lnTo>
                <a:lnTo>
                  <a:pt x="1971675" y="981379"/>
                </a:lnTo>
                <a:lnTo>
                  <a:pt x="1971675" y="958596"/>
                </a:lnTo>
                <a:lnTo>
                  <a:pt x="1971675" y="21996"/>
                </a:lnTo>
                <a:lnTo>
                  <a:pt x="1949196" y="21996"/>
                </a:lnTo>
                <a:lnTo>
                  <a:pt x="1949196" y="958519"/>
                </a:lnTo>
                <a:lnTo>
                  <a:pt x="22009" y="958519"/>
                </a:lnTo>
                <a:lnTo>
                  <a:pt x="22009" y="21590"/>
                </a:lnTo>
                <a:lnTo>
                  <a:pt x="1971675" y="21590"/>
                </a:lnTo>
                <a:lnTo>
                  <a:pt x="1971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4121111" y="8730170"/>
            <a:ext cx="19272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90"/>
              </a:spcBef>
            </a:pPr>
            <a:r>
              <a:rPr lang="en-US" sz="1950" b="1" spc="40" dirty="0" smtClean="0">
                <a:latin typeface="Arial"/>
                <a:cs typeface="Arial"/>
              </a:rPr>
              <a:t>I</a:t>
            </a:r>
            <a:r>
              <a:rPr sz="1950" b="1" spc="40" dirty="0" smtClean="0">
                <a:latin typeface="Arial"/>
                <a:cs typeface="Arial"/>
              </a:rPr>
              <a:t>d</a:t>
            </a:r>
            <a:r>
              <a:rPr lang="ru-RU" sz="1950" b="1" spc="40" dirty="0" smtClean="0">
                <a:latin typeface="Arial"/>
                <a:cs typeface="Arial"/>
              </a:rPr>
              <a:t> типа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253440" y="8254483"/>
            <a:ext cx="50736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b="1" spc="-75" dirty="0">
                <a:latin typeface="Arial"/>
                <a:cs typeface="Arial"/>
              </a:rPr>
              <a:t>Т</a:t>
            </a:r>
            <a:r>
              <a:rPr sz="1950" b="1" spc="195" dirty="0">
                <a:latin typeface="Arial"/>
                <a:cs typeface="Arial"/>
              </a:rPr>
              <a:t>и</a:t>
            </a:r>
            <a:r>
              <a:rPr sz="1950" b="1" spc="85" dirty="0">
                <a:latin typeface="Arial"/>
                <a:cs typeface="Arial"/>
              </a:rPr>
              <a:t>п</a:t>
            </a:r>
            <a:endParaRPr sz="19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099091" y="9052674"/>
            <a:ext cx="1972310" cy="8890"/>
          </a:xfrm>
          <a:custGeom>
            <a:avLst/>
            <a:gdLst/>
            <a:ahLst/>
            <a:cxnLst/>
            <a:rect l="l" t="t" r="r" b="b"/>
            <a:pathLst>
              <a:path w="1972309" h="8890">
                <a:moveTo>
                  <a:pt x="0" y="0"/>
                </a:moveTo>
                <a:lnTo>
                  <a:pt x="1971766" y="8800"/>
                </a:lnTo>
              </a:path>
            </a:pathLst>
          </a:custGeom>
          <a:ln w="2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4121111" y="9194876"/>
            <a:ext cx="19272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0"/>
              </a:spcBef>
            </a:pPr>
            <a:r>
              <a:rPr sz="1950" b="1" spc="90" dirty="0">
                <a:latin typeface="Arial"/>
                <a:cs typeface="Arial"/>
              </a:rPr>
              <a:t>Название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959891" y="4690606"/>
            <a:ext cx="76200" cy="400685"/>
            <a:chOff x="6959891" y="4690606"/>
            <a:chExt cx="76200" cy="400685"/>
          </a:xfrm>
        </p:grpSpPr>
        <p:sp>
          <p:nvSpPr>
            <p:cNvPr id="59" name="object 59"/>
            <p:cNvSpPr/>
            <p:nvPr/>
          </p:nvSpPr>
          <p:spPr>
            <a:xfrm>
              <a:off x="6997963" y="4761649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h="258445">
                  <a:moveTo>
                    <a:pt x="0" y="0"/>
                  </a:moveTo>
                  <a:lnTo>
                    <a:pt x="0" y="258042"/>
                  </a:lnTo>
                </a:path>
              </a:pathLst>
            </a:custGeom>
            <a:ln w="18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9891" y="4690606"/>
              <a:ext cx="76143" cy="7580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9891" y="5014929"/>
              <a:ext cx="76143" cy="75805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321" y="3972735"/>
            <a:ext cx="76362" cy="76223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6697" y="3972735"/>
            <a:ext cx="76362" cy="76223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9012372" y="2763350"/>
            <a:ext cx="4915535" cy="76200"/>
            <a:chOff x="9012372" y="2763350"/>
            <a:chExt cx="4915535" cy="76200"/>
          </a:xfrm>
        </p:grpSpPr>
        <p:sp>
          <p:nvSpPr>
            <p:cNvPr id="65" name="object 65"/>
            <p:cNvSpPr/>
            <p:nvPr/>
          </p:nvSpPr>
          <p:spPr>
            <a:xfrm>
              <a:off x="9083786" y="2801448"/>
              <a:ext cx="4772660" cy="0"/>
            </a:xfrm>
            <a:custGeom>
              <a:avLst/>
              <a:gdLst/>
              <a:ahLst/>
              <a:cxnLst/>
              <a:rect l="l" t="t" r="r" b="b"/>
              <a:pathLst>
                <a:path w="4772659">
                  <a:moveTo>
                    <a:pt x="4772091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1115" y="2763350"/>
              <a:ext cx="76175" cy="7619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12372" y="2763350"/>
              <a:ext cx="76175" cy="76196"/>
            </a:xfrm>
            <a:prstGeom prst="rect">
              <a:avLst/>
            </a:prstGeom>
          </p:spPr>
        </p:pic>
      </p:grpSp>
      <p:sp>
        <p:nvSpPr>
          <p:cNvPr id="68" name="object 68"/>
          <p:cNvSpPr/>
          <p:nvPr/>
        </p:nvSpPr>
        <p:spPr>
          <a:xfrm>
            <a:off x="9692005" y="5530989"/>
            <a:ext cx="3257550" cy="1619250"/>
          </a:xfrm>
          <a:custGeom>
            <a:avLst/>
            <a:gdLst/>
            <a:ahLst/>
            <a:cxnLst/>
            <a:rect l="l" t="t" r="r" b="b"/>
            <a:pathLst>
              <a:path w="3257550" h="1619250">
                <a:moveTo>
                  <a:pt x="3257435" y="0"/>
                </a:moveTo>
                <a:lnTo>
                  <a:pt x="0" y="0"/>
                </a:lnTo>
                <a:lnTo>
                  <a:pt x="0" y="21615"/>
                </a:lnTo>
                <a:lnTo>
                  <a:pt x="0" y="1597533"/>
                </a:lnTo>
                <a:lnTo>
                  <a:pt x="0" y="1619148"/>
                </a:lnTo>
                <a:lnTo>
                  <a:pt x="3257435" y="1619148"/>
                </a:lnTo>
                <a:lnTo>
                  <a:pt x="3257435" y="1597533"/>
                </a:lnTo>
                <a:lnTo>
                  <a:pt x="21564" y="1597533"/>
                </a:lnTo>
                <a:lnTo>
                  <a:pt x="21564" y="21615"/>
                </a:lnTo>
                <a:lnTo>
                  <a:pt x="3235414" y="21615"/>
                </a:lnTo>
                <a:lnTo>
                  <a:pt x="3235414" y="1597164"/>
                </a:lnTo>
                <a:lnTo>
                  <a:pt x="3257435" y="1597164"/>
                </a:lnTo>
                <a:lnTo>
                  <a:pt x="3257435" y="21615"/>
                </a:lnTo>
                <a:lnTo>
                  <a:pt x="3257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6978848" y="6963977"/>
            <a:ext cx="8155940" cy="2445385"/>
            <a:chOff x="6978848" y="6963977"/>
            <a:chExt cx="8155940" cy="2445385"/>
          </a:xfrm>
        </p:grpSpPr>
        <p:sp>
          <p:nvSpPr>
            <p:cNvPr id="70" name="object 70"/>
            <p:cNvSpPr/>
            <p:nvPr/>
          </p:nvSpPr>
          <p:spPr>
            <a:xfrm>
              <a:off x="6983785" y="9371240"/>
              <a:ext cx="7044055" cy="0"/>
            </a:xfrm>
            <a:custGeom>
              <a:avLst/>
              <a:gdLst/>
              <a:ahLst/>
              <a:cxnLst/>
              <a:rect l="l" t="t" r="r" b="b"/>
              <a:pathLst>
                <a:path w="7044055">
                  <a:moveTo>
                    <a:pt x="7043741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22764" y="9333137"/>
              <a:ext cx="76243" cy="76206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016960" y="8255141"/>
              <a:ext cx="0" cy="1129030"/>
            </a:xfrm>
            <a:custGeom>
              <a:avLst/>
              <a:gdLst/>
              <a:ahLst/>
              <a:cxnLst/>
              <a:rect l="l" t="t" r="r" b="b"/>
              <a:pathLst>
                <a:path h="1129029">
                  <a:moveTo>
                    <a:pt x="0" y="0"/>
                  </a:moveTo>
                  <a:lnTo>
                    <a:pt x="0" y="1128662"/>
                  </a:lnTo>
                </a:path>
              </a:pathLst>
            </a:custGeom>
            <a:ln w="19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78848" y="8183538"/>
              <a:ext cx="76223" cy="7636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606648" y="8559098"/>
              <a:ext cx="2595880" cy="0"/>
            </a:xfrm>
            <a:custGeom>
              <a:avLst/>
              <a:gdLst/>
              <a:ahLst/>
              <a:cxnLst/>
              <a:rect l="l" t="t" r="r" b="b"/>
              <a:pathLst>
                <a:path w="2595879">
                  <a:moveTo>
                    <a:pt x="2595584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97470" y="8520996"/>
              <a:ext cx="76237" cy="7620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617769" y="8254099"/>
              <a:ext cx="5080" cy="291465"/>
            </a:xfrm>
            <a:custGeom>
              <a:avLst/>
              <a:gdLst/>
              <a:ahLst/>
              <a:cxnLst/>
              <a:rect l="l" t="t" r="r" b="b"/>
              <a:pathLst>
                <a:path w="5079" h="291465">
                  <a:moveTo>
                    <a:pt x="4732" y="0"/>
                  </a:moveTo>
                  <a:lnTo>
                    <a:pt x="0" y="291328"/>
                  </a:lnTo>
                </a:path>
              </a:pathLst>
            </a:custGeom>
            <a:ln w="18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84934" y="8183367"/>
              <a:ext cx="76205" cy="7555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5096636" y="7035255"/>
              <a:ext cx="0" cy="1162685"/>
            </a:xfrm>
            <a:custGeom>
              <a:avLst/>
              <a:gdLst/>
              <a:ahLst/>
              <a:cxnLst/>
              <a:rect l="l" t="t" r="r" b="b"/>
              <a:pathLst>
                <a:path h="1162684">
                  <a:moveTo>
                    <a:pt x="0" y="0"/>
                  </a:moveTo>
                  <a:lnTo>
                    <a:pt x="0" y="1162451"/>
                  </a:lnTo>
                </a:path>
              </a:pathLst>
            </a:custGeom>
            <a:ln w="19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058547" y="6963977"/>
              <a:ext cx="76177" cy="7604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058547" y="8192943"/>
              <a:ext cx="76177" cy="76040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9905310" y="5122264"/>
            <a:ext cx="234569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45" dirty="0">
                <a:latin typeface="Arial"/>
                <a:cs typeface="Arial"/>
              </a:rPr>
              <a:t>Схема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25" dirty="0">
                <a:latin typeface="Arial"/>
                <a:cs typeface="Arial"/>
              </a:rPr>
              <a:t>-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Состояние</a:t>
            </a:r>
            <a:endParaRPr sz="1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713572" y="5608019"/>
            <a:ext cx="32143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00"/>
              </a:spcBef>
            </a:pPr>
            <a:r>
              <a:rPr lang="en-US" sz="1900" b="1" spc="45" dirty="0" smtClean="0">
                <a:latin typeface="Arial"/>
                <a:cs typeface="Arial"/>
              </a:rPr>
              <a:t>I</a:t>
            </a:r>
            <a:r>
              <a:rPr sz="1900" b="1" spc="45" dirty="0" smtClean="0">
                <a:latin typeface="Arial"/>
                <a:cs typeface="Arial"/>
              </a:rPr>
              <a:t>d</a:t>
            </a:r>
            <a:r>
              <a:rPr lang="ru-RU" sz="1900" b="1" spc="45" dirty="0" smtClean="0">
                <a:latin typeface="Arial"/>
                <a:cs typeface="Arial"/>
              </a:rPr>
              <a:t> схемы-состояния</a:t>
            </a:r>
            <a:endParaRPr sz="1900" dirty="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9691954" y="5916522"/>
            <a:ext cx="3258185" cy="1630680"/>
            <a:chOff x="9691954" y="5916522"/>
            <a:chExt cx="3258185" cy="1630680"/>
          </a:xfrm>
        </p:grpSpPr>
        <p:sp>
          <p:nvSpPr>
            <p:cNvPr id="84" name="object 84"/>
            <p:cNvSpPr/>
            <p:nvPr/>
          </p:nvSpPr>
          <p:spPr>
            <a:xfrm>
              <a:off x="9691954" y="5926047"/>
              <a:ext cx="3258185" cy="0"/>
            </a:xfrm>
            <a:custGeom>
              <a:avLst/>
              <a:gdLst/>
              <a:ahLst/>
              <a:cxnLst/>
              <a:rect l="l" t="t" r="r" b="b"/>
              <a:pathLst>
                <a:path w="3258184">
                  <a:moveTo>
                    <a:pt x="0" y="0"/>
                  </a:moveTo>
                  <a:lnTo>
                    <a:pt x="325767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252315" y="7218102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h="258445">
                  <a:moveTo>
                    <a:pt x="0" y="0"/>
                  </a:moveTo>
                  <a:lnTo>
                    <a:pt x="0" y="258042"/>
                  </a:lnTo>
                </a:path>
              </a:pathLst>
            </a:custGeom>
            <a:ln w="18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14243" y="7147059"/>
              <a:ext cx="76143" cy="7580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4243" y="7471382"/>
              <a:ext cx="76143" cy="75805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9713572" y="6062594"/>
            <a:ext cx="321437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45" dirty="0">
                <a:latin typeface="Arial"/>
                <a:cs typeface="Arial"/>
              </a:rPr>
              <a:t>схемы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55" dirty="0">
                <a:latin typeface="Arial"/>
                <a:cs typeface="Arial"/>
              </a:rPr>
              <a:t>(FK)</a:t>
            </a:r>
            <a:endParaRPr sz="1900">
              <a:latin typeface="Arial"/>
              <a:cs typeface="Arial"/>
            </a:endParaRPr>
          </a:p>
          <a:p>
            <a:pPr marL="141605" marR="34925">
              <a:lnSpc>
                <a:spcPts val="2270"/>
              </a:lnSpc>
              <a:spcBef>
                <a:spcPts val="175"/>
              </a:spcBef>
            </a:pPr>
            <a:r>
              <a:rPr sz="1900" b="1" spc="45" dirty="0">
                <a:latin typeface="Arial"/>
                <a:cs typeface="Arial"/>
              </a:rPr>
              <a:t>id </a:t>
            </a:r>
            <a:r>
              <a:rPr sz="1900" b="1" spc="35" dirty="0">
                <a:latin typeface="Arial"/>
                <a:cs typeface="Arial"/>
              </a:rPr>
              <a:t>состояния </a:t>
            </a:r>
            <a:r>
              <a:rPr sz="1900" b="1" spc="-55" dirty="0">
                <a:latin typeface="Arial"/>
                <a:cs typeface="Arial"/>
              </a:rPr>
              <a:t>(FK) 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50" dirty="0">
                <a:latin typeface="Arial"/>
                <a:cs typeface="Arial"/>
              </a:rPr>
              <a:t>Очередность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состояния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1233294" y="4780687"/>
            <a:ext cx="76200" cy="400685"/>
            <a:chOff x="11233294" y="4780687"/>
            <a:chExt cx="76200" cy="400685"/>
          </a:xfrm>
        </p:grpSpPr>
        <p:sp>
          <p:nvSpPr>
            <p:cNvPr id="90" name="object 90"/>
            <p:cNvSpPr/>
            <p:nvPr/>
          </p:nvSpPr>
          <p:spPr>
            <a:xfrm>
              <a:off x="11271365" y="485173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h="258445">
                  <a:moveTo>
                    <a:pt x="0" y="0"/>
                  </a:moveTo>
                  <a:lnTo>
                    <a:pt x="0" y="258042"/>
                  </a:lnTo>
                </a:path>
              </a:pathLst>
            </a:custGeom>
            <a:ln w="18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33294" y="4780687"/>
              <a:ext cx="76143" cy="7580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3294" y="5105009"/>
              <a:ext cx="76143" cy="75805"/>
            </a:xfrm>
            <a:prstGeom prst="rect">
              <a:avLst/>
            </a:prstGeom>
          </p:spPr>
        </p:pic>
      </p:grpSp>
      <p:sp>
        <p:nvSpPr>
          <p:cNvPr id="93" name="object 93"/>
          <p:cNvSpPr/>
          <p:nvPr/>
        </p:nvSpPr>
        <p:spPr>
          <a:xfrm>
            <a:off x="13927303" y="5249277"/>
            <a:ext cx="2371725" cy="1362075"/>
          </a:xfrm>
          <a:custGeom>
            <a:avLst/>
            <a:gdLst/>
            <a:ahLst/>
            <a:cxnLst/>
            <a:rect l="l" t="t" r="r" b="b"/>
            <a:pathLst>
              <a:path w="2371725" h="1362075">
                <a:moveTo>
                  <a:pt x="2371712" y="21628"/>
                </a:moveTo>
                <a:lnTo>
                  <a:pt x="2349677" y="21628"/>
                </a:lnTo>
                <a:lnTo>
                  <a:pt x="2349677" y="1339964"/>
                </a:lnTo>
                <a:lnTo>
                  <a:pt x="2371712" y="1339964"/>
                </a:lnTo>
                <a:lnTo>
                  <a:pt x="2371712" y="21628"/>
                </a:lnTo>
                <a:close/>
              </a:path>
              <a:path w="2371725" h="1362075">
                <a:moveTo>
                  <a:pt x="2371712" y="0"/>
                </a:moveTo>
                <a:lnTo>
                  <a:pt x="0" y="0"/>
                </a:lnTo>
                <a:lnTo>
                  <a:pt x="0" y="21602"/>
                </a:lnTo>
                <a:lnTo>
                  <a:pt x="0" y="1340040"/>
                </a:lnTo>
                <a:lnTo>
                  <a:pt x="0" y="1361655"/>
                </a:lnTo>
                <a:lnTo>
                  <a:pt x="2371712" y="1361655"/>
                </a:lnTo>
                <a:lnTo>
                  <a:pt x="2371712" y="1340040"/>
                </a:lnTo>
                <a:lnTo>
                  <a:pt x="21577" y="1340040"/>
                </a:lnTo>
                <a:lnTo>
                  <a:pt x="21577" y="21602"/>
                </a:lnTo>
                <a:lnTo>
                  <a:pt x="2371712" y="21602"/>
                </a:lnTo>
                <a:lnTo>
                  <a:pt x="2371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4140657" y="4840539"/>
            <a:ext cx="148653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45" dirty="0">
                <a:latin typeface="Arial"/>
                <a:cs typeface="Arial"/>
              </a:rPr>
              <a:t>Схема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25" dirty="0">
                <a:latin typeface="Arial"/>
                <a:cs typeface="Arial"/>
              </a:rPr>
              <a:t>-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spc="75" dirty="0">
                <a:latin typeface="Arial"/>
                <a:cs typeface="Arial"/>
              </a:rPr>
              <a:t>Тип</a:t>
            </a:r>
            <a:endParaRPr sz="19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948883" y="5326295"/>
            <a:ext cx="23285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lang="en-US" sz="1900" b="1" spc="45" dirty="0" smtClean="0">
                <a:latin typeface="Arial"/>
                <a:cs typeface="Arial"/>
              </a:rPr>
              <a:t>I</a:t>
            </a:r>
            <a:r>
              <a:rPr sz="1900" b="1" spc="45" dirty="0" smtClean="0">
                <a:latin typeface="Arial"/>
                <a:cs typeface="Arial"/>
              </a:rPr>
              <a:t>d</a:t>
            </a:r>
            <a:r>
              <a:rPr lang="ru-RU" sz="1900" b="1" spc="45" dirty="0" smtClean="0">
                <a:latin typeface="Arial"/>
                <a:cs typeface="Arial"/>
              </a:rPr>
              <a:t> схемы-типа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3927303" y="5644323"/>
            <a:ext cx="2372360" cy="0"/>
          </a:xfrm>
          <a:custGeom>
            <a:avLst/>
            <a:gdLst/>
            <a:ahLst/>
            <a:cxnLst/>
            <a:rect l="l" t="t" r="r" b="b"/>
            <a:pathLst>
              <a:path w="2372359">
                <a:moveTo>
                  <a:pt x="0" y="0"/>
                </a:moveTo>
                <a:lnTo>
                  <a:pt x="237180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13948883" y="5780870"/>
            <a:ext cx="2328545" cy="6165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41605" marR="553720">
              <a:lnSpc>
                <a:spcPct val="103899"/>
              </a:lnSpc>
              <a:spcBef>
                <a:spcPts val="10"/>
              </a:spcBef>
            </a:pP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45" dirty="0">
                <a:latin typeface="Arial"/>
                <a:cs typeface="Arial"/>
              </a:rPr>
              <a:t>схемы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5" dirty="0">
                <a:latin typeface="Arial"/>
                <a:cs typeface="Arial"/>
              </a:rPr>
              <a:t>(FK) </a:t>
            </a:r>
            <a:r>
              <a:rPr sz="1900" b="1" spc="-515" dirty="0">
                <a:latin typeface="Arial"/>
                <a:cs typeface="Arial"/>
              </a:rPr>
              <a:t> </a:t>
            </a:r>
            <a:r>
              <a:rPr sz="1900" b="1" spc="45" dirty="0">
                <a:latin typeface="Arial"/>
                <a:cs typeface="Arial"/>
              </a:rPr>
              <a:t>id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типа(FK)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5039495" y="3708019"/>
            <a:ext cx="76200" cy="867410"/>
            <a:chOff x="15039495" y="3708019"/>
            <a:chExt cx="76200" cy="867410"/>
          </a:xfrm>
        </p:grpSpPr>
        <p:sp>
          <p:nvSpPr>
            <p:cNvPr id="99" name="object 99"/>
            <p:cNvSpPr/>
            <p:nvPr/>
          </p:nvSpPr>
          <p:spPr>
            <a:xfrm>
              <a:off x="15077570" y="3779103"/>
              <a:ext cx="0" cy="725170"/>
            </a:xfrm>
            <a:custGeom>
              <a:avLst/>
              <a:gdLst/>
              <a:ahLst/>
              <a:cxnLst/>
              <a:rect l="l" t="t" r="r" b="b"/>
              <a:pathLst>
                <a:path h="725170">
                  <a:moveTo>
                    <a:pt x="0" y="0"/>
                  </a:moveTo>
                  <a:lnTo>
                    <a:pt x="0" y="724745"/>
                  </a:lnTo>
                </a:path>
              </a:pathLst>
            </a:custGeom>
            <a:ln w="18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039495" y="3708019"/>
              <a:ext cx="76149" cy="75846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039495" y="4499087"/>
              <a:ext cx="76149" cy="75846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4240338" y="7501894"/>
            <a:ext cx="1286510" cy="76835"/>
            <a:chOff x="4240338" y="7501894"/>
            <a:chExt cx="1286510" cy="76835"/>
          </a:xfrm>
        </p:grpSpPr>
        <p:sp>
          <p:nvSpPr>
            <p:cNvPr id="103" name="object 103"/>
            <p:cNvSpPr/>
            <p:nvPr/>
          </p:nvSpPr>
          <p:spPr>
            <a:xfrm>
              <a:off x="4311937" y="7540005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1142786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49961" y="7501894"/>
              <a:ext cx="76362" cy="7622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40338" y="7501894"/>
              <a:ext cx="76362" cy="7622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2600" y="674629"/>
            <a:ext cx="14630400" cy="90024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5400" spc="70" dirty="0">
                <a:latin typeface="Lucida Sans Unicode"/>
                <a:cs typeface="Lucida Sans Unicode"/>
              </a:rPr>
              <a:t>Экранные </a:t>
            </a:r>
            <a:r>
              <a:rPr sz="5400" spc="-40" dirty="0" err="1">
                <a:latin typeface="Lucida Sans Unicode"/>
                <a:cs typeface="Lucida Sans Unicode"/>
              </a:rPr>
              <a:t>формы</a:t>
            </a:r>
            <a:r>
              <a:rPr sz="5400" spc="75" dirty="0">
                <a:latin typeface="Lucida Sans Unicode"/>
                <a:cs typeface="Lucida Sans Unicode"/>
              </a:rPr>
              <a:t> </a:t>
            </a:r>
            <a:r>
              <a:rPr lang="ru-RU" sz="5400" spc="75" dirty="0" smtClean="0">
                <a:latin typeface="Lucida Sans Unicode"/>
                <a:cs typeface="Lucida Sans Unicode"/>
              </a:rPr>
              <a:t>системы</a:t>
            </a:r>
            <a:endParaRPr sz="54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5299" y="8336231"/>
            <a:ext cx="481965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175" dirty="0">
                <a:latin typeface="Lucida Sans Unicode"/>
                <a:cs typeface="Lucida Sans Unicode"/>
              </a:rPr>
              <a:t>8</a:t>
            </a:r>
            <a:endParaRPr sz="5400">
              <a:latin typeface="Lucida Sans Unicode"/>
              <a:cs typeface="Lucida Sans Unicod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28900"/>
            <a:ext cx="9612313" cy="580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44400" y="1790700"/>
            <a:ext cx="3800475" cy="722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6000" y="674629"/>
            <a:ext cx="15367000" cy="90024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5400" spc="70" dirty="0">
                <a:latin typeface="Lucida Sans Unicode"/>
                <a:cs typeface="Lucida Sans Unicode"/>
              </a:rPr>
              <a:t>Экранные </a:t>
            </a:r>
            <a:r>
              <a:rPr sz="5400" spc="-40" dirty="0" err="1">
                <a:latin typeface="Lucida Sans Unicode"/>
                <a:cs typeface="Lucida Sans Unicode"/>
              </a:rPr>
              <a:t>формы</a:t>
            </a:r>
            <a:r>
              <a:rPr sz="5400" spc="75" dirty="0">
                <a:latin typeface="Lucida Sans Unicode"/>
                <a:cs typeface="Lucida Sans Unicode"/>
              </a:rPr>
              <a:t> </a:t>
            </a:r>
            <a:r>
              <a:rPr lang="ru-RU" sz="5400" spc="75" dirty="0" smtClean="0">
                <a:latin typeface="Lucida Sans Unicode"/>
                <a:cs typeface="Lucida Sans Unicode"/>
              </a:rPr>
              <a:t>мобильного </a:t>
            </a:r>
            <a:r>
              <a:rPr sz="5400" spc="50" dirty="0" err="1" smtClean="0">
                <a:latin typeface="Lucida Sans Unicode"/>
                <a:cs typeface="Lucida Sans Unicode"/>
              </a:rPr>
              <a:t>приложения</a:t>
            </a:r>
            <a:endParaRPr sz="54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92600" y="8648700"/>
            <a:ext cx="481965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5400" spc="175" dirty="0" smtClean="0">
                <a:latin typeface="Lucida Sans Unicode"/>
                <a:cs typeface="Lucida Sans Unicode"/>
              </a:rPr>
              <a:t>9</a:t>
            </a:r>
            <a:endParaRPr sz="5400" dirty="0">
              <a:latin typeface="Lucida Sans Unicode"/>
              <a:cs typeface="Lucida Sans Unicode"/>
            </a:endParaRPr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714500"/>
            <a:ext cx="4038600" cy="6915149"/>
          </a:xfrm>
          <a:prstGeom prst="rect">
            <a:avLst/>
          </a:prstGeom>
        </p:spPr>
      </p:pic>
      <p:sp>
        <p:nvSpPr>
          <p:cNvPr id="9" name="object 7"/>
          <p:cNvSpPr txBox="1"/>
          <p:nvPr/>
        </p:nvSpPr>
        <p:spPr>
          <a:xfrm>
            <a:off x="11201400" y="8724900"/>
            <a:ext cx="5029200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spc="-50" dirty="0" smtClean="0">
                <a:latin typeface="Lucida Sans Unicode"/>
                <a:cs typeface="Lucida Sans Unicode"/>
              </a:rPr>
              <a:t>Для менеджера проекта</a:t>
            </a:r>
            <a:endParaRPr sz="3100" dirty="0">
              <a:latin typeface="Lucida Sans Unicode"/>
              <a:cs typeface="Lucida Sans Unicode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2667000" y="8877300"/>
            <a:ext cx="4495800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spc="-50" dirty="0" smtClean="0">
                <a:latin typeface="Lucida Sans Unicode"/>
                <a:cs typeface="Lucida Sans Unicode"/>
              </a:rPr>
              <a:t>Для участника проекта</a:t>
            </a:r>
            <a:endParaRPr sz="3100" dirty="0">
              <a:latin typeface="Lucida Sans Unicode"/>
              <a:cs typeface="Lucida Sans Unicode"/>
            </a:endParaRPr>
          </a:p>
        </p:txBody>
      </p:sp>
      <p:pic>
        <p:nvPicPr>
          <p:cNvPr id="12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2400" y="1638300"/>
            <a:ext cx="3962400" cy="7010400"/>
          </a:xfrm>
          <a:prstGeom prst="rect">
            <a:avLst/>
          </a:prstGeom>
        </p:spPr>
      </p:pic>
      <p:pic>
        <p:nvPicPr>
          <p:cNvPr id="13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0" y="1714500"/>
            <a:ext cx="4114800" cy="6953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3543</TotalTime>
  <Words>332</Words>
  <Application>Microsoft Office PowerPoint</Application>
  <PresentationFormat>Произвольный</PresentationFormat>
  <Paragraphs>121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Разработка  информационной  системы</vt:lpstr>
      <vt:lpstr>Постановка задачи</vt:lpstr>
      <vt:lpstr>Обзор систем-аналогов</vt:lpstr>
      <vt:lpstr>Цель</vt:lpstr>
      <vt:lpstr>Диаграмма вариантов использования</vt:lpstr>
      <vt:lpstr>Архитектура системы</vt:lpstr>
      <vt:lpstr>Логическая модель данных</vt:lpstr>
      <vt:lpstr>Слайд 8</vt:lpstr>
      <vt:lpstr>Слайд 9</vt:lpstr>
      <vt:lpstr>Экранные формы веб-приложения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 информационной  системы</dc:title>
  <dc:creator>Сергей</dc:creator>
  <cp:lastModifiedBy>Пользователь Windows</cp:lastModifiedBy>
  <cp:revision>14</cp:revision>
  <dcterms:created xsi:type="dcterms:W3CDTF">2022-05-29T15:05:38Z</dcterms:created>
  <dcterms:modified xsi:type="dcterms:W3CDTF">2022-06-08T18:38:06Z</dcterms:modified>
</cp:coreProperties>
</file>