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1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37"/>
  </p:normalViewPr>
  <p:slideViewPr>
    <p:cSldViewPr snapToGrid="0" snapToObjects="1">
      <p:cViewPr varScale="1">
        <p:scale>
          <a:sx n="97" d="100"/>
          <a:sy n="97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1C68-9E1B-AF42-ADB5-38E5EB718747}" type="datetimeFigureOut">
              <a:rPr lang="es-ES_tradnl" smtClean="0"/>
              <a:t>08/06/2021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2B13-F231-0248-A8BB-6C6790FDF37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259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135117"/>
            <a:ext cx="10515600" cy="1197466"/>
          </a:xfrm>
        </p:spPr>
        <p:txBody>
          <a:bodyPr/>
          <a:lstStyle/>
          <a:p>
            <a:r>
              <a:rPr lang="es-ES_tradnl" dirty="0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511971"/>
            <a:ext cx="10515600" cy="3664991"/>
          </a:xfrm>
        </p:spPr>
        <p:txBody>
          <a:bodyPr vert="eaVert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1C68-9E1B-AF42-ADB5-38E5EB718747}" type="datetimeFigureOut">
              <a:rPr lang="es-ES_tradnl" smtClean="0"/>
              <a:t>08/06/2021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2B13-F231-0248-A8BB-6C6790FDF37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948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229709"/>
            <a:ext cx="2628900" cy="4947253"/>
          </a:xfrm>
        </p:spPr>
        <p:txBody>
          <a:bodyPr vert="eaVert"/>
          <a:lstStyle/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229709"/>
            <a:ext cx="7734300" cy="4947253"/>
          </a:xfrm>
        </p:spPr>
        <p:txBody>
          <a:bodyPr vert="eaVert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1C68-9E1B-AF42-ADB5-38E5EB718747}" type="datetimeFigureOut">
              <a:rPr lang="es-ES_tradnl" smtClean="0"/>
              <a:t>08/06/2021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2B13-F231-0248-A8BB-6C6790FDF37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932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149531"/>
            <a:ext cx="10515600" cy="1203938"/>
          </a:xfrm>
        </p:spPr>
        <p:txBody>
          <a:bodyPr/>
          <a:lstStyle/>
          <a:p>
            <a:r>
              <a:rPr lang="es-ES_tradnl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511971"/>
            <a:ext cx="10515600" cy="3664991"/>
          </a:xfrm>
        </p:spPr>
        <p:txBody>
          <a:bodyPr/>
          <a:lstStyle/>
          <a:p>
            <a:pPr lvl="0"/>
            <a:r>
              <a:rPr lang="es-ES_tradnl" dirty="0"/>
              <a:t>Haga clic para modificar los estilos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1C68-9E1B-AF42-ADB5-38E5EB718747}" type="datetimeFigureOut">
              <a:rPr lang="es-ES_tradnl" smtClean="0"/>
              <a:t>08/06/2021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2B13-F231-0248-A8BB-6C6790FDF37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1C68-9E1B-AF42-ADB5-38E5EB718747}" type="datetimeFigureOut">
              <a:rPr lang="es-ES_tradnl" smtClean="0"/>
              <a:t>08/06/2021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2B13-F231-0248-A8BB-6C6790FDF37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145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136469"/>
            <a:ext cx="10515600" cy="1217000"/>
          </a:xfrm>
        </p:spPr>
        <p:txBody>
          <a:bodyPr/>
          <a:lstStyle/>
          <a:p>
            <a:r>
              <a:rPr lang="es-ES_tradnl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459421"/>
            <a:ext cx="5181600" cy="3717542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459421"/>
            <a:ext cx="5181600" cy="3717542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1C68-9E1B-AF42-ADB5-38E5EB718747}" type="datetimeFigureOut">
              <a:rPr lang="es-ES_tradnl" smtClean="0"/>
              <a:t>08/06/2021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2B13-F231-0248-A8BB-6C6790FDF37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968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1164898"/>
            <a:ext cx="10515600" cy="1325563"/>
          </a:xfrm>
        </p:spPr>
        <p:txBody>
          <a:bodyPr/>
          <a:lstStyle/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5955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499945"/>
            <a:ext cx="5157787" cy="2689718"/>
          </a:xfrm>
        </p:spPr>
        <p:txBody>
          <a:bodyPr/>
          <a:lstStyle/>
          <a:p>
            <a:pPr lvl="0"/>
            <a:r>
              <a:rPr lang="es-ES_tradnl" dirty="0"/>
              <a:t>Haga clic para modificar los estilos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5955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499945"/>
            <a:ext cx="5183188" cy="2689718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1C68-9E1B-AF42-ADB5-38E5EB718747}" type="datetimeFigureOut">
              <a:rPr lang="es-ES_tradnl" smtClean="0"/>
              <a:t>08/06/2021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2B13-F231-0248-A8BB-6C6790FDF37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964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479221"/>
            <a:ext cx="10515600" cy="1325563"/>
          </a:xfrm>
        </p:spPr>
        <p:txBody>
          <a:bodyPr/>
          <a:lstStyle/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1C68-9E1B-AF42-ADB5-38E5EB718747}" type="datetimeFigureOut">
              <a:rPr lang="es-ES_tradnl" smtClean="0"/>
              <a:t>08/06/2021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2B13-F231-0248-A8BB-6C6790FDF37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424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1C68-9E1B-AF42-ADB5-38E5EB718747}" type="datetimeFigureOut">
              <a:rPr lang="es-ES_tradnl" smtClean="0"/>
              <a:t>08/06/2021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2B13-F231-0248-A8BB-6C6790FDF37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343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1166648"/>
            <a:ext cx="6172200" cy="46944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los estilos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1C68-9E1B-AF42-ADB5-38E5EB718747}" type="datetimeFigureOut">
              <a:rPr lang="es-ES_tradnl" smtClean="0"/>
              <a:t>08/06/2021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2B13-F231-0248-A8BB-6C6790FDF37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059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1219200"/>
            <a:ext cx="6172200" cy="4641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1C68-9E1B-AF42-ADB5-38E5EB718747}" type="datetimeFigureOut">
              <a:rPr lang="es-ES_tradnl" smtClean="0"/>
              <a:t>08/06/2021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2B13-F231-0248-A8BB-6C6790FDF37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158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11C68-9E1B-AF42-ADB5-38E5EB718747}" type="datetimeFigureOut">
              <a:rPr lang="es-ES_tradnl" smtClean="0"/>
              <a:t>08/06/2021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C2B13-F231-0248-A8BB-6C6790FDF37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283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038365"/>
            <a:ext cx="9144000" cy="1038989"/>
          </a:xfrm>
        </p:spPr>
        <p:txBody>
          <a:bodyPr>
            <a:normAutofit/>
          </a:bodyPr>
          <a:lstStyle/>
          <a:p>
            <a:r>
              <a:rPr lang="es-ES_tradnl" sz="5400" b="1" dirty="0">
                <a:solidFill>
                  <a:srgbClr val="8E1A23"/>
                </a:solidFill>
                <a:latin typeface="Arial" charset="0"/>
                <a:ea typeface="Arial" charset="0"/>
                <a:cs typeface="Arial" charset="0"/>
              </a:rPr>
              <a:t>Título de la investigación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69430"/>
            <a:ext cx="9144000" cy="425510"/>
          </a:xfrm>
        </p:spPr>
        <p:txBody>
          <a:bodyPr/>
          <a:lstStyle/>
          <a:p>
            <a:r>
              <a:rPr lang="es-ES_tradnl" b="1" dirty="0">
                <a:latin typeface="Arial" charset="0"/>
                <a:ea typeface="Arial" charset="0"/>
                <a:cs typeface="Arial" charset="0"/>
              </a:rPr>
              <a:t>Autores, Email, </a:t>
            </a:r>
            <a:r>
              <a:rPr lang="es-ES_tradnl" b="1" dirty="0" err="1">
                <a:latin typeface="Arial" charset="0"/>
                <a:ea typeface="Arial" charset="0"/>
                <a:cs typeface="Arial" charset="0"/>
              </a:rPr>
              <a:t>ORCID</a:t>
            </a:r>
            <a:endParaRPr lang="es-ES_tradnl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04286-81E2-4851-9604-8128FCACF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01342"/>
            <a:ext cx="8919218" cy="211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1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1EA40F-008A-4603-8178-2D4BAC5FB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622" y="301051"/>
            <a:ext cx="3125409" cy="741168"/>
          </a:xfrm>
          <a:prstGeom prst="rect">
            <a:avLst/>
          </a:prstGeom>
        </p:spPr>
      </p:pic>
      <p:pic>
        <p:nvPicPr>
          <p:cNvPr id="1026" name="Picture 2" descr="Universidad de El Salvador - Wikipedia, la enciclopedia libre">
            <a:extLst>
              <a:ext uri="{FF2B5EF4-FFF2-40B4-BE49-F238E27FC236}">
                <a16:creationId xmlns:a16="http://schemas.microsoft.com/office/drawing/2014/main" id="{ACA42F95-5A3C-4710-9C16-1D0E5BCD0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624" y="301050"/>
            <a:ext cx="527074" cy="65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3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UE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20B12"/>
      </a:accent1>
      <a:accent2>
        <a:srgbClr val="FF062C"/>
      </a:accent2>
      <a:accent3>
        <a:srgbClr val="E72F55"/>
      </a:accent3>
      <a:accent4>
        <a:srgbClr val="FF5F61"/>
      </a:accent4>
      <a:accent5>
        <a:srgbClr val="FF2656"/>
      </a:accent5>
      <a:accent6>
        <a:srgbClr val="FF12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Título de la investigación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EPI UES</dc:creator>
  <cp:lastModifiedBy>AN</cp:lastModifiedBy>
  <cp:revision>10</cp:revision>
  <dcterms:created xsi:type="dcterms:W3CDTF">2019-08-09T21:33:35Z</dcterms:created>
  <dcterms:modified xsi:type="dcterms:W3CDTF">2021-06-08T23:11:40Z</dcterms:modified>
</cp:coreProperties>
</file>