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9" r:id="rId9"/>
    <p:sldId id="270" r:id="rId10"/>
    <p:sldId id="262" r:id="rId11"/>
    <p:sldId id="263" r:id="rId12"/>
    <p:sldId id="271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b2ae/XamarinFormsEntityFramework" TargetMode="External"/><Relationship Id="rId2" Type="http://schemas.openxmlformats.org/officeDocument/2006/relationships/hyperlink" Target="https://github.com/vb2ae/AndroidEF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rticles/standard/library" TargetMode="External"/><Relationship Id="rId5" Type="http://schemas.openxmlformats.org/officeDocument/2006/relationships/hyperlink" Target="https://github.com/vb2ae/CodeImpactNetStandard" TargetMode="External"/><Relationship Id="rId4" Type="http://schemas.openxmlformats.org/officeDocument/2006/relationships/hyperlink" Target="https://www.microsoft.com/net/downloa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teorasoftwar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Standard with Xamarin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Ken Tucker</a:t>
            </a:r>
          </a:p>
        </p:txBody>
      </p:sp>
    </p:spTree>
    <p:extLst>
      <p:ext uri="{BB962C8B-B14F-4D97-AF65-F5344CB8AC3E}">
        <p14:creationId xmlns:p14="http://schemas.microsoft.com/office/powerpoint/2010/main" val="26012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Xamarin Android project</a:t>
            </a:r>
          </a:p>
          <a:p>
            <a:r>
              <a:rPr lang="en-US" dirty="0"/>
              <a:t>Add </a:t>
            </a:r>
            <a:r>
              <a:rPr lang="en-US" dirty="0" err="1"/>
              <a:t>EntityFrameworkCore.Sqlite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Add Class for table and data context</a:t>
            </a:r>
          </a:p>
          <a:p>
            <a:r>
              <a:rPr lang="en-US" dirty="0"/>
              <a:t>Connect and make sure table is created and add an item to</a:t>
            </a:r>
          </a:p>
          <a:p>
            <a:r>
              <a:rPr lang="en-US" dirty="0"/>
              <a:t>Show in a </a:t>
            </a:r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Xamarin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stardard</a:t>
            </a:r>
            <a:r>
              <a:rPr lang="en-US" dirty="0"/>
              <a:t> 1.x you had to </a:t>
            </a:r>
          </a:p>
          <a:p>
            <a:r>
              <a:rPr lang="en-US" dirty="0"/>
              <a:t>Create a new Xamarin forms project that uses a PCL</a:t>
            </a:r>
          </a:p>
          <a:p>
            <a:r>
              <a:rPr lang="en-US" dirty="0"/>
              <a:t>Remove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r>
              <a:rPr lang="en-US" dirty="0"/>
              <a:t>Change to standard library which targets 1.3</a:t>
            </a:r>
          </a:p>
          <a:p>
            <a:r>
              <a:rPr lang="en-US" dirty="0"/>
              <a:t>Update </a:t>
            </a:r>
            <a:r>
              <a:rPr lang="en-US" dirty="0" err="1"/>
              <a:t>project.json</a:t>
            </a:r>
            <a:endParaRPr lang="en-US" dirty="0"/>
          </a:p>
          <a:p>
            <a:r>
              <a:rPr lang="en-US" dirty="0"/>
              <a:t>Add Xamarin forms </a:t>
            </a:r>
            <a:r>
              <a:rPr lang="en-US" dirty="0" err="1"/>
              <a:t>NuGet</a:t>
            </a:r>
            <a:r>
              <a:rPr lang="en-US" dirty="0"/>
              <a:t> package 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6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Xamarin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stardard</a:t>
            </a:r>
            <a:r>
              <a:rPr lang="en-US" dirty="0"/>
              <a:t> 2.x you have to </a:t>
            </a:r>
          </a:p>
          <a:p>
            <a:r>
              <a:rPr lang="en-US" dirty="0"/>
              <a:t>Create a new Xamarin forms project that uses a PCL</a:t>
            </a:r>
          </a:p>
          <a:p>
            <a:r>
              <a:rPr lang="en-US" dirty="0"/>
              <a:t>Add a new standard library project </a:t>
            </a:r>
          </a:p>
          <a:p>
            <a:r>
              <a:rPr lang="en-US" dirty="0"/>
              <a:t>Copy </a:t>
            </a:r>
            <a:r>
              <a:rPr lang="en-US" dirty="0" err="1"/>
              <a:t>app.xaml</a:t>
            </a:r>
            <a:r>
              <a:rPr lang="en-US" dirty="0"/>
              <a:t> and </a:t>
            </a:r>
            <a:r>
              <a:rPr lang="en-US" dirty="0" err="1"/>
              <a:t>MainForm</a:t>
            </a:r>
            <a:r>
              <a:rPr lang="en-US" dirty="0"/>
              <a:t> to new project</a:t>
            </a:r>
          </a:p>
          <a:p>
            <a:r>
              <a:rPr lang="en-US" dirty="0"/>
              <a:t>Add and update Xamarin forms 2.4 pre-release to all projects</a:t>
            </a:r>
          </a:p>
          <a:p>
            <a:r>
              <a:rPr lang="en-US" dirty="0"/>
              <a:t>Edit project file</a:t>
            </a:r>
          </a:p>
          <a:p>
            <a:r>
              <a:rPr lang="en-US" dirty="0"/>
              <a:t>Remove </a:t>
            </a:r>
            <a:r>
              <a:rPr lang="en-US" dirty="0" err="1"/>
              <a:t>pcl</a:t>
            </a:r>
            <a:r>
              <a:rPr lang="en-US" dirty="0"/>
              <a:t> and update namespace to standard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4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Entityframework</a:t>
            </a:r>
            <a:r>
              <a:rPr lang="en-US" dirty="0"/>
              <a:t> core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project and make sure it works</a:t>
            </a:r>
          </a:p>
          <a:p>
            <a:r>
              <a:rPr lang="en-US" dirty="0"/>
              <a:t>Add </a:t>
            </a:r>
            <a:r>
              <a:rPr lang="en-US" dirty="0" err="1"/>
              <a:t>Microsoft.EntityFrameworkCore.Sqlite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Add classes for table and data context</a:t>
            </a:r>
          </a:p>
          <a:p>
            <a:r>
              <a:rPr lang="en-US" dirty="0"/>
              <a:t>Add </a:t>
            </a:r>
            <a:r>
              <a:rPr lang="en-US" dirty="0" err="1"/>
              <a:t>FreshMVVM</a:t>
            </a:r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Sqlite</a:t>
            </a:r>
            <a:r>
              <a:rPr lang="en-US" dirty="0"/>
              <a:t> database is created at startup</a:t>
            </a:r>
          </a:p>
        </p:txBody>
      </p:sp>
    </p:spTree>
    <p:extLst>
      <p:ext uri="{BB962C8B-B14F-4D97-AF65-F5344CB8AC3E}">
        <p14:creationId xmlns:p14="http://schemas.microsoft.com/office/powerpoint/2010/main" val="212429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items to database</a:t>
            </a:r>
          </a:p>
          <a:p>
            <a:r>
              <a:rPr lang="en-US" dirty="0"/>
              <a:t>Update items in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 code is on GitHub</a:t>
            </a:r>
          </a:p>
          <a:p>
            <a:r>
              <a:rPr lang="en-US" dirty="0">
                <a:hlinkClick r:id="rId2"/>
              </a:rPr>
              <a:t>https://github.com/vb2ae/AndroidEFDemo</a:t>
            </a:r>
            <a:endParaRPr lang="en-US" dirty="0"/>
          </a:p>
          <a:p>
            <a:r>
              <a:rPr lang="en-US" dirty="0">
                <a:hlinkClick r:id="rId3"/>
              </a:rPr>
              <a:t>https://github.com/vb2ae/XamarinFormsEntityFramework</a:t>
            </a:r>
            <a:endParaRPr lang="en-US" dirty="0"/>
          </a:p>
          <a:p>
            <a:r>
              <a:rPr lang="en-US" dirty="0">
                <a:hlinkClick r:id="rId4"/>
              </a:rPr>
              <a:t>https://www.microsoft.com/net/download</a:t>
            </a:r>
            <a:endParaRPr lang="en-US" dirty="0"/>
          </a:p>
          <a:p>
            <a:r>
              <a:rPr lang="en-US">
                <a:hlinkClick r:id="rId5"/>
              </a:rPr>
              <a:t>https://github.com/vb2ae/CodeImpactNetStandard</a:t>
            </a:r>
            <a:endParaRPr lang="en-US"/>
          </a:p>
          <a:p>
            <a:endParaRPr lang="en-US" dirty="0"/>
          </a:p>
          <a:p>
            <a:r>
              <a:rPr lang="en-US" dirty="0">
                <a:hlinkClick r:id="rId6"/>
              </a:rPr>
              <a:t>https://docs.microsoft.com/en-us/dotnet/articles/standard/library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08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 tucker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</a:t>
            </a:r>
          </a:p>
          <a:p>
            <a:r>
              <a:rPr lang="en-US" dirty="0">
                <a:hlinkClick r:id="rId2"/>
              </a:rPr>
              <a:t>http://www.onteorasoftware.com/</a:t>
            </a:r>
            <a:endParaRPr lang="en-US" dirty="0"/>
          </a:p>
          <a:p>
            <a:r>
              <a:rPr lang="en-US" dirty="0"/>
              <a:t>Twitter @vb2ae</a:t>
            </a:r>
          </a:p>
        </p:txBody>
      </p:sp>
    </p:spTree>
    <p:extLst>
      <p:ext uri="{BB962C8B-B14F-4D97-AF65-F5344CB8AC3E}">
        <p14:creationId xmlns:p14="http://schemas.microsoft.com/office/powerpoint/2010/main" val="2347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Portable Class Libraries</a:t>
            </a:r>
          </a:p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Standard</a:t>
            </a:r>
          </a:p>
          <a:p>
            <a:r>
              <a:rPr lang="en-US" dirty="0"/>
              <a:t>Using Entity Framework Core with Xamarin for Android</a:t>
            </a:r>
          </a:p>
          <a:p>
            <a:r>
              <a:rPr lang="en-US" dirty="0"/>
              <a:t>Using Entity Framework Core with Xamarin Forms</a:t>
            </a:r>
          </a:p>
        </p:txBody>
      </p:sp>
    </p:spTree>
    <p:extLst>
      <p:ext uri="{BB962C8B-B14F-4D97-AF65-F5344CB8AC3E}">
        <p14:creationId xmlns:p14="http://schemas.microsoft.com/office/powerpoint/2010/main" val="350667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portable class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cross platform class library</a:t>
            </a:r>
          </a:p>
          <a:p>
            <a:r>
              <a:rPr lang="en-US" dirty="0"/>
              <a:t>Nice because you could use with windows, Xamarin, windows phone, </a:t>
            </a:r>
            <a:r>
              <a:rPr lang="en-US" dirty="0" err="1"/>
              <a:t>xbox</a:t>
            </a:r>
            <a:endParaRPr lang="en-US" dirty="0"/>
          </a:p>
          <a:p>
            <a:r>
              <a:rPr lang="en-US" dirty="0"/>
              <a:t>Allowed you to use functions that are in all platforms </a:t>
            </a:r>
          </a:p>
        </p:txBody>
      </p:sp>
    </p:spTree>
    <p:extLst>
      <p:ext uri="{BB962C8B-B14F-4D97-AF65-F5344CB8AC3E}">
        <p14:creationId xmlns:p14="http://schemas.microsoft.com/office/powerpoint/2010/main" val="238184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150" y="1992093"/>
            <a:ext cx="2622685" cy="2349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1952" y="5315712"/>
            <a:ext cx="818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could only use the functions that were in all the platforms the PCL was targeting.   </a:t>
            </a:r>
          </a:p>
        </p:txBody>
      </p:sp>
    </p:spTree>
    <p:extLst>
      <p:ext uri="{BB962C8B-B14F-4D97-AF65-F5344CB8AC3E}">
        <p14:creationId xmlns:p14="http://schemas.microsoft.com/office/powerpoint/2010/main" val="41719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Standard Libraries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461" y="2249488"/>
            <a:ext cx="7319904" cy="3541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30" y="1659777"/>
            <a:ext cx="8922209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standard libraries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438" y="2249488"/>
            <a:ext cx="641994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libraries have same functions available in all platforms</a:t>
            </a:r>
          </a:p>
          <a:p>
            <a:r>
              <a:rPr lang="en-US" dirty="0" err="1"/>
              <a:t>.Net</a:t>
            </a:r>
            <a:r>
              <a:rPr lang="en-US" dirty="0"/>
              <a:t> standard 2.0 was just released</a:t>
            </a:r>
          </a:p>
          <a:p>
            <a:r>
              <a:rPr lang="en-US" dirty="0"/>
              <a:t>You need Visual Studio 2017 (15.3) to use the code</a:t>
            </a:r>
          </a:p>
          <a:p>
            <a:r>
              <a:rPr lang="en-US" dirty="0" err="1"/>
              <a:t>.Net</a:t>
            </a:r>
            <a:r>
              <a:rPr lang="en-US" dirty="0"/>
              <a:t> standard 2.0 will be supported in Fall Creators update in UWP</a:t>
            </a:r>
          </a:p>
        </p:txBody>
      </p:sp>
    </p:spTree>
    <p:extLst>
      <p:ext uri="{BB962C8B-B14F-4D97-AF65-F5344CB8AC3E}">
        <p14:creationId xmlns:p14="http://schemas.microsoft.com/office/powerpoint/2010/main" val="22375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1706880"/>
            <a:ext cx="8412480" cy="4498848"/>
          </a:xfrm>
        </p:spPr>
      </p:pic>
    </p:spTree>
    <p:extLst>
      <p:ext uri="{BB962C8B-B14F-4D97-AF65-F5344CB8AC3E}">
        <p14:creationId xmlns:p14="http://schemas.microsoft.com/office/powerpoint/2010/main" val="228079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included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System.Data</a:t>
            </a:r>
            <a:r>
              <a:rPr lang="en-US" dirty="0"/>
              <a:t>  </a:t>
            </a:r>
          </a:p>
          <a:p>
            <a:r>
              <a:rPr lang="en-US" dirty="0"/>
              <a:t>Things like </a:t>
            </a:r>
            <a:r>
              <a:rPr lang="en-US" dirty="0" err="1"/>
              <a:t>DataTable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0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534</TotalTime>
  <Words>418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.Net Standard with Xamarin </vt:lpstr>
      <vt:lpstr>What we are going to cover</vt:lpstr>
      <vt:lpstr>What are portable class libraries</vt:lpstr>
      <vt:lpstr>PCL diagram</vt:lpstr>
      <vt:lpstr>Why do we need Standard Libraries</vt:lpstr>
      <vt:lpstr>What are standard libraries</vt:lpstr>
      <vt:lpstr>Continued</vt:lpstr>
      <vt:lpstr>What is included </vt:lpstr>
      <vt:lpstr>Also included </vt:lpstr>
      <vt:lpstr>Xamarin Android</vt:lpstr>
      <vt:lpstr>Add to Xamarin forms</vt:lpstr>
      <vt:lpstr>Add to Xamarin forms</vt:lpstr>
      <vt:lpstr>Add Entityframework core </vt:lpstr>
      <vt:lpstr>Interact with the database</vt:lpstr>
      <vt:lpstr>Resources </vt:lpstr>
      <vt:lpstr>Ken tucker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 with Xamarin </dc:title>
  <dc:creator>Ken Tucker</dc:creator>
  <cp:lastModifiedBy>Ken Tucker</cp:lastModifiedBy>
  <cp:revision>11</cp:revision>
  <dcterms:created xsi:type="dcterms:W3CDTF">2017-04-08T13:12:27Z</dcterms:created>
  <dcterms:modified xsi:type="dcterms:W3CDTF">2017-08-26T15:21:55Z</dcterms:modified>
</cp:coreProperties>
</file>