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5517-16AF-4DB1-A63B-E8A21CE09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core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2FF30-D4EA-49EA-9A42-76D6532CA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/>
              <a:t>Ken tucker</a:t>
            </a:r>
          </a:p>
        </p:txBody>
      </p:sp>
    </p:spTree>
    <p:extLst>
      <p:ext uri="{BB962C8B-B14F-4D97-AF65-F5344CB8AC3E}">
        <p14:creationId xmlns:p14="http://schemas.microsoft.com/office/powerpoint/2010/main" val="34445109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Intro tO .net core 3.0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.net core 3.0</dc:title>
  <dc:creator>Ken Tucker</dc:creator>
  <cp:lastModifiedBy>Ken Tucker</cp:lastModifiedBy>
  <cp:revision>1</cp:revision>
  <dcterms:created xsi:type="dcterms:W3CDTF">2019-09-28T22:57:44Z</dcterms:created>
  <dcterms:modified xsi:type="dcterms:W3CDTF">2019-09-28T23:00:11Z</dcterms:modified>
</cp:coreProperties>
</file>