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5517-16AF-4DB1-A63B-E8A21CE09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2FF30-D4EA-49EA-9A42-76D6532CA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Ken tucker</a:t>
            </a:r>
          </a:p>
        </p:txBody>
      </p:sp>
    </p:spTree>
    <p:extLst>
      <p:ext uri="{BB962C8B-B14F-4D97-AF65-F5344CB8AC3E}">
        <p14:creationId xmlns:p14="http://schemas.microsoft.com/office/powerpoint/2010/main" val="344451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C85F-CA0A-484A-BD5F-B459E23B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10B8-8D4F-4CEC-A2B0-6D5ACA471F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Basically </a:t>
            </a:r>
            <a:r>
              <a:rPr lang="en-US" dirty="0" err="1"/>
              <a:t>IAsyncEnumerable</a:t>
            </a:r>
            <a:r>
              <a:rPr lang="en-US" dirty="0"/>
              <a:t>&lt;T&gt; is an asynchronous version of </a:t>
            </a:r>
            <a:r>
              <a:rPr lang="en-US" dirty="0" err="1"/>
              <a:t>IEnumerable</a:t>
            </a:r>
            <a:r>
              <a:rPr lang="en-US" dirty="0"/>
              <a:t>&lt;T&gt;.</a:t>
            </a:r>
          </a:p>
          <a:p>
            <a:r>
              <a:rPr lang="en-US" dirty="0"/>
              <a:t>To use it in a you await a foreach loop to consume the elements</a:t>
            </a:r>
          </a:p>
          <a:p>
            <a:r>
              <a:rPr lang="en-US" dirty="0"/>
              <a:t>You create async function which yield values</a:t>
            </a:r>
          </a:p>
        </p:txBody>
      </p:sp>
    </p:spTree>
    <p:extLst>
      <p:ext uri="{BB962C8B-B14F-4D97-AF65-F5344CB8AC3E}">
        <p14:creationId xmlns:p14="http://schemas.microsoft.com/office/powerpoint/2010/main" val="342480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9DF4-29D4-4FAC-8CC9-9A6297B6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interface members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65D9-E1A7-4AE9-A05C-805C0CF0D7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members to interfaces and provide an implementation for those members</a:t>
            </a:r>
          </a:p>
          <a:p>
            <a:r>
              <a:rPr lang="en-US" dirty="0"/>
              <a:t>Sort of like a lightweight version of abstract class</a:t>
            </a:r>
          </a:p>
          <a:p>
            <a:r>
              <a:rPr lang="en-US" dirty="0"/>
              <a:t>Really only useful for simple calculations</a:t>
            </a:r>
          </a:p>
        </p:txBody>
      </p:sp>
    </p:spTree>
    <p:extLst>
      <p:ext uri="{BB962C8B-B14F-4D97-AF65-F5344CB8AC3E}">
        <p14:creationId xmlns:p14="http://schemas.microsoft.com/office/powerpoint/2010/main" val="221573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0D2E-CB81-4392-9523-DF181288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new C# 8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6440-433A-41F4-9FEE-8E9634F2E1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Changes to using block</a:t>
            </a:r>
          </a:p>
          <a:p>
            <a:r>
              <a:rPr lang="en-US" dirty="0"/>
              <a:t>Static local functions</a:t>
            </a:r>
          </a:p>
          <a:p>
            <a:r>
              <a:rPr lang="en-US" dirty="0"/>
              <a:t>Pattern </a:t>
            </a:r>
            <a:r>
              <a:rPr lang="en-US"/>
              <a:t>matching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309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11346</TotalTime>
  <Words>57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Intro tO .net core 3.0</vt:lpstr>
      <vt:lpstr>Async Streams</vt:lpstr>
      <vt:lpstr>Default interface members </vt:lpstr>
      <vt:lpstr>Other new C# 8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.net core 3.0</dc:title>
  <dc:creator>Ken Tucker</dc:creator>
  <cp:lastModifiedBy>Ken Tucker</cp:lastModifiedBy>
  <cp:revision>9</cp:revision>
  <dcterms:created xsi:type="dcterms:W3CDTF">2019-09-28T22:57:44Z</dcterms:created>
  <dcterms:modified xsi:type="dcterms:W3CDTF">2019-10-06T20:14:05Z</dcterms:modified>
</cp:coreProperties>
</file>