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F98B-BB99-49D6-8E39-D334CFB7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.Net</a:t>
            </a:r>
            <a:r>
              <a:rPr lang="en-US" dirty="0"/>
              <a:t> 5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52BA-4087-4E48-ACCD-A3D201069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Tucker</a:t>
            </a:r>
          </a:p>
        </p:txBody>
      </p:sp>
    </p:spTree>
    <p:extLst>
      <p:ext uri="{BB962C8B-B14F-4D97-AF65-F5344CB8AC3E}">
        <p14:creationId xmlns:p14="http://schemas.microsoft.com/office/powerpoint/2010/main" val="2431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9E14-10E7-45BE-BD81-3DFBAC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40A8-314E-49A5-B7F0-A1588A77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	</a:t>
            </a:r>
          </a:p>
          <a:p>
            <a:r>
              <a:rPr lang="en-US" dirty="0"/>
              <a:t>Cross platform works on </a:t>
            </a:r>
            <a:r>
              <a:rPr lang="en-US" dirty="0" err="1"/>
              <a:t>MacOs</a:t>
            </a:r>
            <a:r>
              <a:rPr lang="en-US" dirty="0"/>
              <a:t>, Linux, Windows</a:t>
            </a:r>
          </a:p>
          <a:p>
            <a:r>
              <a:rPr lang="en-US" dirty="0"/>
              <a:t>Supported Processors x86, x64, Arm32, Arm64</a:t>
            </a:r>
          </a:p>
          <a:p>
            <a:r>
              <a:rPr lang="en-US" dirty="0"/>
              <a:t>First release in .NET unification journey</a:t>
            </a:r>
          </a:p>
          <a:p>
            <a:r>
              <a:rPr lang="en-US" dirty="0"/>
              <a:t>New </a:t>
            </a:r>
            <a:r>
              <a:rPr lang="en-US" dirty="0" err="1"/>
              <a:t>.Net</a:t>
            </a:r>
            <a:r>
              <a:rPr lang="en-US" dirty="0"/>
              <a:t> release every November</a:t>
            </a:r>
          </a:p>
          <a:p>
            <a:r>
              <a:rPr lang="en-US" dirty="0" err="1"/>
              <a:t>.net</a:t>
            </a:r>
            <a:r>
              <a:rPr lang="en-US" dirty="0"/>
              <a:t> 5 will be supported for 3 months after </a:t>
            </a:r>
            <a:r>
              <a:rPr lang="en-US" dirty="0" err="1"/>
              <a:t>.net</a:t>
            </a:r>
            <a:r>
              <a:rPr lang="en-US" dirty="0"/>
              <a:t> 6 release</a:t>
            </a:r>
          </a:p>
          <a:p>
            <a:r>
              <a:rPr lang="en-US" dirty="0" err="1"/>
              <a:t>.net</a:t>
            </a:r>
            <a:r>
              <a:rPr lang="en-US" dirty="0"/>
              <a:t> 6 will be a long term support release</a:t>
            </a:r>
          </a:p>
          <a:p>
            <a:r>
              <a:rPr lang="en-US" dirty="0"/>
              <a:t>Can download from dot.net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CB5-1019-43E3-8755-CC18AF5C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.net</a:t>
            </a:r>
            <a:r>
              <a:rPr lang="en-US" dirty="0"/>
              <a:t> 5 does not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15C3-C83F-4235-9211-558566A4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 web forms (use ASP.NET Core </a:t>
            </a:r>
            <a:r>
              <a:rPr lang="en-US" dirty="0" err="1"/>
              <a:t>Blazor</a:t>
            </a:r>
            <a:r>
              <a:rPr lang="en-US" dirty="0"/>
              <a:t> or Razor Pages)</a:t>
            </a:r>
          </a:p>
          <a:p>
            <a:r>
              <a:rPr lang="en-US" dirty="0"/>
              <a:t>Windows Workflow (WF) (use Open-source </a:t>
            </a:r>
            <a:r>
              <a:rPr lang="en-US" dirty="0" err="1"/>
              <a:t>CoreWF</a:t>
            </a:r>
            <a:r>
              <a:rPr lang="en-US" dirty="0"/>
              <a:t> or Elsa-Workflow)</a:t>
            </a:r>
          </a:p>
          <a:p>
            <a:r>
              <a:rPr lang="en-US" dirty="0"/>
              <a:t>WCF no longer supported There is </a:t>
            </a:r>
            <a:r>
              <a:rPr lang="en-US" dirty="0" err="1"/>
              <a:t>CoreWCF</a:t>
            </a:r>
            <a:endParaRPr lang="en-US" dirty="0"/>
          </a:p>
          <a:p>
            <a:r>
              <a:rPr lang="en-US" dirty="0"/>
              <a:t>For an alternative to WCF, consider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DD66-0B17-4968-BA4F-8CE556BB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690B-CBD5-4FF6-86C0-8D546B62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application development can specify the net5.0 target framework moniker (TFM) for all project types</a:t>
            </a:r>
          </a:p>
          <a:p>
            <a:r>
              <a:rPr lang="en-US" dirty="0"/>
              <a:t>Can add net5.0 support to </a:t>
            </a:r>
            <a:r>
              <a:rPr lang="en-US" dirty="0" err="1"/>
              <a:t>.net</a:t>
            </a:r>
            <a:r>
              <a:rPr lang="en-US" dirty="0"/>
              <a:t> standard.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919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B32-2879-40A8-A60E-FA23CC4C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A21-F658-4D98-B19F-E8D58E84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</a:t>
            </a:r>
            <a:r>
              <a:rPr lang="en-US" dirty="0" err="1"/>
              <a:t>imulateable</a:t>
            </a:r>
            <a:r>
              <a:rPr lang="en-US" dirty="0"/>
              <a:t> classes</a:t>
            </a:r>
          </a:p>
          <a:p>
            <a:r>
              <a:rPr lang="en-US" dirty="0" err="1"/>
              <a:t>Deconstructor</a:t>
            </a:r>
            <a:endParaRPr lang="en-US" dirty="0"/>
          </a:p>
          <a:p>
            <a:r>
              <a:rPr lang="en-US" dirty="0"/>
              <a:t>Json serialization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70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1868-DD5C-4EBD-87F6-FB2B84BF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4E64-E61B-4C6D-9B7A-0B65F06B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RPC </a:t>
            </a:r>
          </a:p>
          <a:p>
            <a:r>
              <a:rPr lang="en-US" dirty="0"/>
              <a:t>Replacement for </a:t>
            </a:r>
            <a:r>
              <a:rPr lang="en-US" dirty="0" err="1"/>
              <a:t>wcf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129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6856-C169-4239-96DC-CE1B5209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7C96-E832-47F4-ADB9-F8930166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  <a:p>
            <a:r>
              <a:rPr lang="en-US" dirty="0"/>
              <a:t>Add Rest Client</a:t>
            </a:r>
          </a:p>
          <a:p>
            <a:r>
              <a:rPr lang="en-US" dirty="0"/>
              <a:t>Networking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5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4FEB-7FE1-46F3-8042-6F287D4A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27AD-341C-464C-873E-D3261FBB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included with </a:t>
            </a:r>
            <a:r>
              <a:rPr lang="en-US" dirty="0" err="1"/>
              <a:t>.net</a:t>
            </a:r>
            <a:r>
              <a:rPr lang="en-US" dirty="0"/>
              <a:t> 6</a:t>
            </a:r>
          </a:p>
          <a:p>
            <a:r>
              <a:rPr lang="en-US" dirty="0"/>
              <a:t>Will </a:t>
            </a:r>
            <a:r>
              <a:rPr lang="en-US"/>
              <a:t>replace Xamarin forms</a:t>
            </a:r>
          </a:p>
        </p:txBody>
      </p:sp>
    </p:spTree>
    <p:extLst>
      <p:ext uri="{BB962C8B-B14F-4D97-AF65-F5344CB8AC3E}">
        <p14:creationId xmlns:p14="http://schemas.microsoft.com/office/powerpoint/2010/main" val="360787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5314</TotalTime>
  <Words>195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Intro to .Net 5 </vt:lpstr>
      <vt:lpstr>What is .Net 5</vt:lpstr>
      <vt:lpstr>What .net 5 does not support</vt:lpstr>
      <vt:lpstr>.net standard</vt:lpstr>
      <vt:lpstr>C# changes</vt:lpstr>
      <vt:lpstr>GRPC</vt:lpstr>
      <vt:lpstr>WebAPI </vt:lpstr>
      <vt:lpstr>MAUI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 5</dc:title>
  <dc:creator>Ken Tucker</dc:creator>
  <cp:lastModifiedBy>Ken Tucker</cp:lastModifiedBy>
  <cp:revision>7</cp:revision>
  <dcterms:created xsi:type="dcterms:W3CDTF">2021-01-10T16:02:03Z</dcterms:created>
  <dcterms:modified xsi:type="dcterms:W3CDTF">2021-01-14T11:42:16Z</dcterms:modified>
</cp:coreProperties>
</file>