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143070724_2880x2159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143070716_1012x1350.jpeg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143070716_1012x1350.jpeg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43070718_1000x750.jpeg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143070724_2880x2159.jpeg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16_1012x1350.jpeg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asp.net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asp.Net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SP.net" TargetMode="Externa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sp .Net Core 2.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Asp .Net Core 2.1</a:t>
            </a:r>
          </a:p>
        </p:txBody>
      </p:sp>
      <p:sp>
        <p:nvSpPr>
          <p:cNvPr id="119" name="By Ken Tuck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Ken Tucker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is .Net co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.Net core?</a:t>
            </a:r>
          </a:p>
        </p:txBody>
      </p:sp>
      <p:sp>
        <p:nvSpPr>
          <p:cNvPr id="122" name="Cross Platform (Windows, Mac,and Linu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Cross Platform (Windows, Mac,and Linux)</a:t>
            </a:r>
          </a:p>
          <a:p>
            <a:pPr>
              <a:buBlip>
                <a:blip r:embed="rId2"/>
              </a:buBlip>
            </a:pPr>
            <a:r>
              <a:t>Open Source</a:t>
            </a:r>
          </a:p>
          <a:p>
            <a:pPr>
              <a:buBlip>
                <a:blip r:embed="rId2"/>
              </a:buBlip>
            </a:pPr>
            <a:r>
              <a:t>Create website and console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is .Net Stand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.Net Standard</a:t>
            </a:r>
          </a:p>
        </p:txBody>
      </p:sp>
      <p:sp>
        <p:nvSpPr>
          <p:cNvPr id="125" name="base set of APIs that are common to all .NET implement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base set of APIs that are common to all .NET implementations.</a:t>
            </a:r>
          </a:p>
          <a:p>
            <a:pPr>
              <a:buBlip>
                <a:blip r:embed="rId2"/>
              </a:buBlip>
            </a:pPr>
            <a:r>
              <a:t>Each implementation can also expose additional APIs that are specific to the operating systems it runs on</a:t>
            </a:r>
          </a:p>
          <a:p>
            <a:pPr>
              <a:buBlip>
                <a:blip r:embed="rId2"/>
              </a:buBlip>
            </a:pPr>
            <a:r>
              <a:t>Example Full .Net framework has windows registry access.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y Asp .Net 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Asp .Net core</a:t>
            </a:r>
          </a:p>
        </p:txBody>
      </p:sp>
      <p:sp>
        <p:nvSpPr>
          <p:cNvPr id="128" name="Complete redone version of asp.n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Complete redone version of </a:t>
            </a:r>
            <a:r>
              <a:rPr u="sng">
                <a:hlinkClick r:id="rId3" invalidUrl="" action="" tgtFrame="" tooltip="" history="1" highlightClick="0" endSnd="0"/>
              </a:rPr>
              <a:t>asp.net</a:t>
            </a:r>
          </a:p>
          <a:p>
            <a:pPr>
              <a:buBlip>
                <a:blip r:embed="rId2"/>
              </a:buBlip>
            </a:pPr>
            <a:r>
              <a:t>cross platform (Windows, Mac, and Linux)</a:t>
            </a:r>
          </a:p>
          <a:p>
            <a:pPr>
              <a:buBlip>
                <a:blip r:embed="rId2"/>
              </a:buBlip>
            </a:pPr>
            <a:r>
              <a:t>Open source</a:t>
            </a:r>
          </a:p>
          <a:p>
            <a:pPr>
              <a:buBlip>
                <a:blip r:embed="rId2"/>
              </a:buBlip>
            </a:pPr>
            <a:r>
              <a:t>ASP.NET Core – Exceeds 1.15 Million request/s, 12.6 Gbps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pendency Inj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Dependency Injection</a:t>
            </a:r>
          </a:p>
        </p:txBody>
      </p:sp>
      <p:sp>
        <p:nvSpPr>
          <p:cNvPr id="131" name="Create interf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Create interface</a:t>
            </a:r>
          </a:p>
          <a:p>
            <a:pPr>
              <a:buBlip>
                <a:blip r:embed="rId2"/>
              </a:buBlip>
            </a:pPr>
            <a:r>
              <a:t>Register instance</a:t>
            </a:r>
          </a:p>
          <a:p>
            <a:pPr>
              <a:buBlip>
                <a:blip r:embed="rId2"/>
              </a:buBlip>
            </a:pPr>
            <a:r>
              <a:t>Inject into class using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oject format is differ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format is different</a:t>
            </a:r>
          </a:p>
        </p:txBody>
      </p:sp>
      <p:sp>
        <p:nvSpPr>
          <p:cNvPr id="134" name="Startu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Startup </a:t>
            </a:r>
          </a:p>
          <a:p>
            <a:pPr>
              <a:buBlip>
                <a:blip r:embed="rId2"/>
              </a:buBlip>
            </a:pPr>
            <a:r>
              <a:t>Configuration</a:t>
            </a:r>
          </a:p>
          <a:p>
            <a:pPr>
              <a:buBlip>
                <a:blip r:embed="rId2"/>
              </a:buBlip>
            </a:pPr>
            <a:r>
              <a:t>Wwwroot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</a:t>
            </a:r>
          </a:p>
        </p:txBody>
      </p:sp>
      <p:sp>
        <p:nvSpPr>
          <p:cNvPr id="137" name="Json bas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Json based</a:t>
            </a:r>
          </a:p>
          <a:p>
            <a:pPr>
              <a:buBlip>
                <a:blip r:embed="rId2"/>
              </a:buBlip>
            </a:pPr>
            <a:r>
              <a:t>New way to access the data</a:t>
            </a:r>
          </a:p>
          <a:p>
            <a:pPr>
              <a:buBlip>
                <a:blip r:embed="rId2"/>
              </a:buBlip>
            </a:pPr>
            <a:r>
              <a:t>Create class to hold data</a:t>
            </a:r>
          </a:p>
          <a:p>
            <a:pPr>
              <a:buBlip>
                <a:blip r:embed="rId2"/>
              </a:buBlip>
            </a:pPr>
            <a:r>
              <a:t>Inject into constructor of class using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a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Caching</a:t>
            </a:r>
          </a:p>
        </p:txBody>
      </p:sp>
      <p:sp>
        <p:nvSpPr>
          <p:cNvPr id="140" name="Different in asp.Net co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Different in </a:t>
            </a:r>
            <a:r>
              <a:rPr u="sng">
                <a:hlinkClick r:id="rId3" invalidUrl="" action="" tgtFrame="" tooltip="" history="1" highlightClick="0" endSnd="0"/>
              </a:rPr>
              <a:t>asp.Net</a:t>
            </a:r>
            <a:r>
              <a:t> core</a:t>
            </a:r>
          </a:p>
          <a:p>
            <a:pPr>
              <a:buBlip>
                <a:blip r:embed="rId2"/>
              </a:buBlip>
            </a:pPr>
            <a:r>
              <a:t>Add MemCaching Service</a:t>
            </a:r>
          </a:p>
          <a:p>
            <a:pPr>
              <a:buBlip>
                <a:blip r:embed="rId2"/>
              </a:buBlip>
            </a:pPr>
            <a:r>
              <a:t>Inject into class caching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SP.net M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ASP.net</a:t>
            </a:r>
            <a:r>
              <a:t> MVC</a:t>
            </a:r>
          </a:p>
        </p:txBody>
      </p:sp>
      <p:sp>
        <p:nvSpPr>
          <p:cNvPr id="143" name="Controller for API and Views are s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Controller for API and Views are same</a:t>
            </a:r>
          </a:p>
          <a:p>
            <a:pPr>
              <a:buBlip>
                <a:blip r:embed="rId3"/>
              </a:buBlip>
            </a:pPr>
            <a:r>
              <a:t>Dependency injection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